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5"/>
  </p:notesMasterIdLst>
  <p:sldIdLst>
    <p:sldId id="497" r:id="rId2"/>
    <p:sldId id="280" r:id="rId3"/>
    <p:sldId id="290" r:id="rId4"/>
    <p:sldId id="292" r:id="rId5"/>
    <p:sldId id="288" r:id="rId6"/>
    <p:sldId id="287" r:id="rId7"/>
    <p:sldId id="313" r:id="rId8"/>
    <p:sldId id="284" r:id="rId9"/>
    <p:sldId id="322" r:id="rId10"/>
    <p:sldId id="318" r:id="rId11"/>
    <p:sldId id="319" r:id="rId12"/>
    <p:sldId id="320" r:id="rId13"/>
    <p:sldId id="315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Cormorant" panose="00000500000000000000" pitchFamily="50" charset="-52"/>
      <p:regular r:id="rId22"/>
    </p:embeddedFont>
    <p:embeddedFont>
      <p:font typeface="HelveticaNeue LT CYR 57 Cond" panose="02000506050000020004" pitchFamily="2" charset="-52"/>
      <p:regular r:id="rId23"/>
      <p:bold r:id="rId24"/>
    </p:embeddedFont>
    <p:embeddedFont>
      <p:font typeface="Menlo" panose="020B0609030804020204" pitchFamily="49" charset="0"/>
      <p:regular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хаил Попов" userId="1ff28dec684c2c56" providerId="LiveId" clId="{6E6AC114-D7E4-41FE-A7B3-A916BB01C176}"/>
    <pc:docChg chg="addSld delSld modSld">
      <pc:chgData name="Михаил Попов" userId="1ff28dec684c2c56" providerId="LiveId" clId="{6E6AC114-D7E4-41FE-A7B3-A916BB01C176}" dt="2019-11-25T21:49:33.734" v="21" actId="2696"/>
      <pc:docMkLst>
        <pc:docMk/>
      </pc:docMkLst>
      <pc:sldChg chg="modSp add">
        <pc:chgData name="Михаил Попов" userId="1ff28dec684c2c56" providerId="LiveId" clId="{6E6AC114-D7E4-41FE-A7B3-A916BB01C176}" dt="2019-11-25T17:00:23.348" v="11" actId="20577"/>
        <pc:sldMkLst>
          <pc:docMk/>
          <pc:sldMk cId="1796929494" sldId="256"/>
        </pc:sldMkLst>
        <pc:spChg chg="mod">
          <ac:chgData name="Михаил Попов" userId="1ff28dec684c2c56" providerId="LiveId" clId="{6E6AC114-D7E4-41FE-A7B3-A916BB01C176}" dt="2019-11-25T17:00:23.348" v="11" actId="20577"/>
          <ac:spMkLst>
            <pc:docMk/>
            <pc:sldMk cId="1796929494" sldId="256"/>
            <ac:spMk id="2" creationId="{FF124712-CE3D-4918-AFA8-7D020B15051E}"/>
          </ac:spMkLst>
        </pc:spChg>
        <pc:spChg chg="mod">
          <ac:chgData name="Михаил Попов" userId="1ff28dec684c2c56" providerId="LiveId" clId="{6E6AC114-D7E4-41FE-A7B3-A916BB01C176}" dt="2019-11-25T17:00:14.003" v="1" actId="20577"/>
          <ac:spMkLst>
            <pc:docMk/>
            <pc:sldMk cId="1796929494" sldId="256"/>
            <ac:spMk id="3" creationId="{428FA8B8-3D63-4875-A518-F84390C28ACE}"/>
          </ac:spMkLst>
        </pc:spChg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1282729076" sldId="258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3328230582" sldId="259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566153681" sldId="260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723827986" sldId="261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249612346" sldId="262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536625132" sldId="263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3157407617" sldId="264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4077429639" sldId="265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941092498" sldId="266"/>
        </pc:sldMkLst>
      </pc:sldChg>
      <pc:sldChg chg="add del">
        <pc:chgData name="Михаил Попов" userId="1ff28dec684c2c56" providerId="LiveId" clId="{6E6AC114-D7E4-41FE-A7B3-A916BB01C176}" dt="2019-11-25T21:49:33.734" v="21" actId="2696"/>
        <pc:sldMkLst>
          <pc:docMk/>
          <pc:sldMk cId="1220848328" sldId="267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1206780803" sldId="268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3766416578" sldId="269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3748334682" sldId="270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158262646" sldId="271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1126113472" sldId="272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4051149786" sldId="273"/>
        </pc:sldMkLst>
      </pc:sldChg>
      <pc:sldChg chg="add">
        <pc:chgData name="Михаил Попов" userId="1ff28dec684c2c56" providerId="LiveId" clId="{6E6AC114-D7E4-41FE-A7B3-A916BB01C176}" dt="2019-11-25T17:02:07.311" v="12"/>
        <pc:sldMkLst>
          <pc:docMk/>
          <pc:sldMk cId="2366949299" sldId="274"/>
        </pc:sldMkLst>
      </pc:sldChg>
      <pc:sldChg chg="modSp add modAnim">
        <pc:chgData name="Михаил Попов" userId="1ff28dec684c2c56" providerId="LiveId" clId="{6E6AC114-D7E4-41FE-A7B3-A916BB01C176}" dt="2019-11-25T17:02:33.677" v="20" actId="20577"/>
        <pc:sldMkLst>
          <pc:docMk/>
          <pc:sldMk cId="1059343981" sldId="280"/>
        </pc:sldMkLst>
        <pc:spChg chg="mod">
          <ac:chgData name="Михаил Попов" userId="1ff28dec684c2c56" providerId="LiveId" clId="{6E6AC114-D7E4-41FE-A7B3-A916BB01C176}" dt="2019-11-25T17:02:33.677" v="20" actId="20577"/>
          <ac:spMkLst>
            <pc:docMk/>
            <pc:sldMk cId="1059343981" sldId="280"/>
            <ac:spMk id="3" creationId="{2E9103B4-10EA-4D3D-86B5-2B5F5A6EDD1F}"/>
          </ac:spMkLst>
        </pc:spChg>
      </pc:sldChg>
    </pc:docChg>
  </pc:docChgLst>
  <pc:docChgLst>
    <pc:chgData name="Михаил Попов" userId="1ff28dec684c2c56" providerId="LiveId" clId="{5453DFD8-B921-489A-A83F-4E41BD7C9D0A}"/>
    <pc:docChg chg="custSel addSld delSld modSld">
      <pc:chgData name="Михаил Попов" userId="1ff28dec684c2c56" providerId="LiveId" clId="{5453DFD8-B921-489A-A83F-4E41BD7C9D0A}" dt="2021-12-23T16:51:24.531" v="51" actId="47"/>
      <pc:docMkLst>
        <pc:docMk/>
      </pc:docMkLst>
      <pc:sldChg chg="del">
        <pc:chgData name="Михаил Попов" userId="1ff28dec684c2c56" providerId="LiveId" clId="{5453DFD8-B921-489A-A83F-4E41BD7C9D0A}" dt="2021-12-23T16:51:24.531" v="51" actId="47"/>
        <pc:sldMkLst>
          <pc:docMk/>
          <pc:sldMk cId="1796929494" sldId="256"/>
        </pc:sldMkLst>
      </pc:sldChg>
      <pc:sldChg chg="modSp add mod">
        <pc:chgData name="Михаил Попов" userId="1ff28dec684c2c56" providerId="LiveId" clId="{5453DFD8-B921-489A-A83F-4E41BD7C9D0A}" dt="2021-12-23T16:51:11.832" v="50" actId="27636"/>
        <pc:sldMkLst>
          <pc:docMk/>
          <pc:sldMk cId="4166610191" sldId="497"/>
        </pc:sldMkLst>
        <pc:spChg chg="mod">
          <ac:chgData name="Михаил Попов" userId="1ff28dec684c2c56" providerId="LiveId" clId="{5453DFD8-B921-489A-A83F-4E41BD7C9D0A}" dt="2021-12-23T16:51:11.832" v="50" actId="27636"/>
          <ac:spMkLst>
            <pc:docMk/>
            <pc:sldMk cId="4166610191" sldId="497"/>
            <ac:spMk id="4" creationId="{BE391946-BEAC-4108-B06B-837252A1CD04}"/>
          </ac:spMkLst>
        </pc:spChg>
      </pc:sldChg>
    </pc:docChg>
  </pc:docChgLst>
  <pc:docChgLst>
    <pc:chgData name="Михаил Попов" userId="1ff28dec684c2c56" providerId="LiveId" clId="{A24B206F-2538-4F88-BC6F-0EC1CA718A76}"/>
    <pc:docChg chg="delSld modSld sldOrd">
      <pc:chgData name="Михаил Попов" userId="1ff28dec684c2c56" providerId="LiveId" clId="{A24B206F-2538-4F88-BC6F-0EC1CA718A76}" dt="2020-12-16T15:24:34.619" v="29" actId="1076"/>
      <pc:docMkLst>
        <pc:docMk/>
      </pc:docMkLst>
      <pc:sldChg chg="modSp mod">
        <pc:chgData name="Михаил Попов" userId="1ff28dec684c2c56" providerId="LiveId" clId="{A24B206F-2538-4F88-BC6F-0EC1CA718A76}" dt="2020-12-16T14:53:38.499" v="15" actId="20577"/>
        <pc:sldMkLst>
          <pc:docMk/>
          <pc:sldMk cId="1796929494" sldId="256"/>
        </pc:sldMkLst>
        <pc:spChg chg="mod">
          <ac:chgData name="Михаил Попов" userId="1ff28dec684c2c56" providerId="LiveId" clId="{A24B206F-2538-4F88-BC6F-0EC1CA718A76}" dt="2020-12-16T14:53:38.499" v="15" actId="20577"/>
          <ac:spMkLst>
            <pc:docMk/>
            <pc:sldMk cId="1796929494" sldId="256"/>
            <ac:spMk id="2" creationId="{FF124712-CE3D-4918-AFA8-7D020B15051E}"/>
          </ac:spMkLst>
        </pc:spChg>
      </pc:sldChg>
      <pc:sldChg chg="del">
        <pc:chgData name="Михаил Попов" userId="1ff28dec684c2c56" providerId="LiveId" clId="{A24B206F-2538-4F88-BC6F-0EC1CA718A76}" dt="2020-12-16T14:53:57.648" v="16" actId="47"/>
        <pc:sldMkLst>
          <pc:docMk/>
          <pc:sldMk cId="3532306904" sldId="282"/>
        </pc:sldMkLst>
      </pc:sldChg>
      <pc:sldChg chg="del">
        <pc:chgData name="Михаил Попов" userId="1ff28dec684c2c56" providerId="LiveId" clId="{A24B206F-2538-4F88-BC6F-0EC1CA718A76}" dt="2020-12-16T14:53:57.648" v="16" actId="47"/>
        <pc:sldMkLst>
          <pc:docMk/>
          <pc:sldMk cId="2486361931" sldId="283"/>
        </pc:sldMkLst>
      </pc:sldChg>
      <pc:sldChg chg="del">
        <pc:chgData name="Михаил Попов" userId="1ff28dec684c2c56" providerId="LiveId" clId="{A24B206F-2538-4F88-BC6F-0EC1CA718A76}" dt="2020-12-16T14:53:57.648" v="16" actId="47"/>
        <pc:sldMkLst>
          <pc:docMk/>
          <pc:sldMk cId="1275273007" sldId="284"/>
        </pc:sldMkLst>
      </pc:sldChg>
      <pc:sldChg chg="del">
        <pc:chgData name="Михаил Попов" userId="1ff28dec684c2c56" providerId="LiveId" clId="{A24B206F-2538-4F88-BC6F-0EC1CA718A76}" dt="2020-12-16T14:53:57.648" v="16" actId="47"/>
        <pc:sldMkLst>
          <pc:docMk/>
          <pc:sldMk cId="693185034" sldId="285"/>
        </pc:sldMkLst>
      </pc:sldChg>
      <pc:sldChg chg="del">
        <pc:chgData name="Михаил Попов" userId="1ff28dec684c2c56" providerId="LiveId" clId="{A24B206F-2538-4F88-BC6F-0EC1CA718A76}" dt="2020-12-16T14:53:57.648" v="16" actId="47"/>
        <pc:sldMkLst>
          <pc:docMk/>
          <pc:sldMk cId="3369781012" sldId="286"/>
        </pc:sldMkLst>
      </pc:sldChg>
      <pc:sldChg chg="ord">
        <pc:chgData name="Михаил Попов" userId="1ff28dec684c2c56" providerId="LiveId" clId="{A24B206F-2538-4F88-BC6F-0EC1CA718A76}" dt="2020-12-16T14:54:29.335" v="20"/>
        <pc:sldMkLst>
          <pc:docMk/>
          <pc:sldMk cId="470320408" sldId="287"/>
        </pc:sldMkLst>
      </pc:sldChg>
      <pc:sldChg chg="del">
        <pc:chgData name="Михаил Попов" userId="1ff28dec684c2c56" providerId="LiveId" clId="{A24B206F-2538-4F88-BC6F-0EC1CA718A76}" dt="2020-12-16T15:20:22.948" v="21" actId="47"/>
        <pc:sldMkLst>
          <pc:docMk/>
          <pc:sldMk cId="4018627166" sldId="289"/>
        </pc:sldMkLst>
      </pc:sldChg>
      <pc:sldChg chg="del">
        <pc:chgData name="Михаил Попов" userId="1ff28dec684c2c56" providerId="LiveId" clId="{A24B206F-2538-4F88-BC6F-0EC1CA718A76}" dt="2020-12-16T15:20:22.948" v="21" actId="47"/>
        <pc:sldMkLst>
          <pc:docMk/>
          <pc:sldMk cId="3544983898" sldId="290"/>
        </pc:sldMkLst>
      </pc:sldChg>
      <pc:sldChg chg="del">
        <pc:chgData name="Михаил Попов" userId="1ff28dec684c2c56" providerId="LiveId" clId="{A24B206F-2538-4F88-BC6F-0EC1CA718A76}" dt="2020-12-16T15:20:22.948" v="21" actId="47"/>
        <pc:sldMkLst>
          <pc:docMk/>
          <pc:sldMk cId="4121657434" sldId="291"/>
        </pc:sldMkLst>
      </pc:sldChg>
      <pc:sldChg chg="ord">
        <pc:chgData name="Михаил Попов" userId="1ff28dec684c2c56" providerId="LiveId" clId="{A24B206F-2538-4F88-BC6F-0EC1CA718A76}" dt="2020-12-16T14:54:27.957" v="18"/>
        <pc:sldMkLst>
          <pc:docMk/>
          <pc:sldMk cId="2841193010" sldId="292"/>
        </pc:sldMkLst>
      </pc:sldChg>
      <pc:sldChg chg="del">
        <pc:chgData name="Михаил Попов" userId="1ff28dec684c2c56" providerId="LiveId" clId="{A24B206F-2538-4F88-BC6F-0EC1CA718A76}" dt="2020-12-16T15:20:22.948" v="21" actId="47"/>
        <pc:sldMkLst>
          <pc:docMk/>
          <pc:sldMk cId="2201346871" sldId="293"/>
        </pc:sldMkLst>
      </pc:sldChg>
      <pc:sldChg chg="modSp mod">
        <pc:chgData name="Михаил Попов" userId="1ff28dec684c2c56" providerId="LiveId" clId="{A24B206F-2538-4F88-BC6F-0EC1CA718A76}" dt="2020-12-16T15:24:34.619" v="29" actId="1076"/>
        <pc:sldMkLst>
          <pc:docMk/>
          <pc:sldMk cId="3982811733" sldId="294"/>
        </pc:sldMkLst>
        <pc:picChg chg="mod">
          <ac:chgData name="Михаил Попов" userId="1ff28dec684c2c56" providerId="LiveId" clId="{A24B206F-2538-4F88-BC6F-0EC1CA718A76}" dt="2020-12-16T15:24:34.619" v="29" actId="1076"/>
          <ac:picMkLst>
            <pc:docMk/>
            <pc:sldMk cId="3982811733" sldId="294"/>
            <ac:picMk id="5" creationId="{8CB1BE51-4561-4BC5-924F-072C0BED7A4A}"/>
          </ac:picMkLst>
        </pc:picChg>
      </pc:sldChg>
      <pc:sldChg chg="modSp mod">
        <pc:chgData name="Михаил Попов" userId="1ff28dec684c2c56" providerId="LiveId" clId="{A24B206F-2538-4F88-BC6F-0EC1CA718A76}" dt="2020-12-16T15:24:26.836" v="27" actId="1076"/>
        <pc:sldMkLst>
          <pc:docMk/>
          <pc:sldMk cId="3113468461" sldId="295"/>
        </pc:sldMkLst>
        <pc:picChg chg="mod">
          <ac:chgData name="Михаил Попов" userId="1ff28dec684c2c56" providerId="LiveId" clId="{A24B206F-2538-4F88-BC6F-0EC1CA718A76}" dt="2020-12-16T15:24:26.836" v="27" actId="1076"/>
          <ac:picMkLst>
            <pc:docMk/>
            <pc:sldMk cId="3113468461" sldId="295"/>
            <ac:picMk id="3" creationId="{890FF41D-00CC-4D2C-B411-1B2A6073A9BD}"/>
          </ac:picMkLst>
        </pc:picChg>
      </pc:sldChg>
      <pc:sldChg chg="modSp mod">
        <pc:chgData name="Михаил Попов" userId="1ff28dec684c2c56" providerId="LiveId" clId="{A24B206F-2538-4F88-BC6F-0EC1CA718A76}" dt="2020-12-16T15:24:19.268" v="25" actId="1076"/>
        <pc:sldMkLst>
          <pc:docMk/>
          <pc:sldMk cId="2859231646" sldId="296"/>
        </pc:sldMkLst>
        <pc:picChg chg="mod">
          <ac:chgData name="Михаил Попов" userId="1ff28dec684c2c56" providerId="LiveId" clId="{A24B206F-2538-4F88-BC6F-0EC1CA718A76}" dt="2020-12-16T15:24:19.268" v="25" actId="1076"/>
          <ac:picMkLst>
            <pc:docMk/>
            <pc:sldMk cId="2859231646" sldId="296"/>
            <ac:picMk id="2" creationId="{4E25C52A-26C5-4A1A-8076-93A6EB52F863}"/>
          </ac:picMkLst>
        </pc:picChg>
      </pc:sldChg>
      <pc:sldChg chg="modSp mod">
        <pc:chgData name="Михаил Попов" userId="1ff28dec684c2c56" providerId="LiveId" clId="{A24B206F-2538-4F88-BC6F-0EC1CA718A76}" dt="2020-12-16T15:24:13.472" v="23" actId="1076"/>
        <pc:sldMkLst>
          <pc:docMk/>
          <pc:sldMk cId="831537040" sldId="297"/>
        </pc:sldMkLst>
        <pc:picChg chg="mod">
          <ac:chgData name="Михаил Попов" userId="1ff28dec684c2c56" providerId="LiveId" clId="{A24B206F-2538-4F88-BC6F-0EC1CA718A76}" dt="2020-12-16T15:24:13.472" v="23" actId="1076"/>
          <ac:picMkLst>
            <pc:docMk/>
            <pc:sldMk cId="831537040" sldId="297"/>
            <ac:picMk id="2" creationId="{C4952853-9B41-43EF-9160-8FDEB120A749}"/>
          </ac:picMkLst>
        </pc:picChg>
      </pc:sldChg>
    </pc:docChg>
  </pc:docChgLst>
  <pc:docChgLst>
    <pc:chgData name="Михаил Попов" userId="1ff28dec684c2c56" providerId="LiveId" clId="{909A4370-5391-431F-9945-C3BBAAD3B046}"/>
    <pc:docChg chg="custSel addSld delSld modSld">
      <pc:chgData name="Михаил Попов" userId="1ff28dec684c2c56" providerId="LiveId" clId="{909A4370-5391-431F-9945-C3BBAAD3B046}" dt="2019-12-02T23:20:18.620" v="318" actId="2696"/>
      <pc:docMkLst>
        <pc:docMk/>
      </pc:docMkLst>
      <pc:sldChg chg="modSp">
        <pc:chgData name="Михаил Попов" userId="1ff28dec684c2c56" providerId="LiveId" clId="{909A4370-5391-431F-9945-C3BBAAD3B046}" dt="2019-12-02T21:29:44.365" v="80" actId="20577"/>
        <pc:sldMkLst>
          <pc:docMk/>
          <pc:sldMk cId="1796929494" sldId="256"/>
        </pc:sldMkLst>
        <pc:spChg chg="mod">
          <ac:chgData name="Михаил Попов" userId="1ff28dec684c2c56" providerId="LiveId" clId="{909A4370-5391-431F-9945-C3BBAAD3B046}" dt="2019-12-02T21:29:44.365" v="80" actId="20577"/>
          <ac:spMkLst>
            <pc:docMk/>
            <pc:sldMk cId="1796929494" sldId="256"/>
            <ac:spMk id="2" creationId="{FF124712-CE3D-4918-AFA8-7D020B15051E}"/>
          </ac:spMkLst>
        </pc:spChg>
        <pc:spChg chg="mod">
          <ac:chgData name="Михаил Попов" userId="1ff28dec684c2c56" providerId="LiveId" clId="{909A4370-5391-431F-9945-C3BBAAD3B046}" dt="2019-12-02T21:28:53.886" v="0" actId="20577"/>
          <ac:spMkLst>
            <pc:docMk/>
            <pc:sldMk cId="1796929494" sldId="256"/>
            <ac:spMk id="3" creationId="{428FA8B8-3D63-4875-A518-F84390C28ACE}"/>
          </ac:spMkLst>
        </pc:spChg>
      </pc:sldChg>
      <pc:sldChg chg="modSp modAnim">
        <pc:chgData name="Михаил Попов" userId="1ff28dec684c2c56" providerId="LiveId" clId="{909A4370-5391-431F-9945-C3BBAAD3B046}" dt="2019-12-02T21:54:07.185" v="108" actId="20577"/>
        <pc:sldMkLst>
          <pc:docMk/>
          <pc:sldMk cId="1059343981" sldId="280"/>
        </pc:sldMkLst>
        <pc:spChg chg="mod">
          <ac:chgData name="Михаил Попов" userId="1ff28dec684c2c56" providerId="LiveId" clId="{909A4370-5391-431F-9945-C3BBAAD3B046}" dt="2019-12-02T21:54:07.185" v="108" actId="20577"/>
          <ac:spMkLst>
            <pc:docMk/>
            <pc:sldMk cId="1059343981" sldId="280"/>
            <ac:spMk id="3" creationId="{2E9103B4-10EA-4D3D-86B5-2B5F5A6EDD1F}"/>
          </ac:spMkLst>
        </pc:spChg>
      </pc:sldChg>
      <pc:sldChg chg="add del">
        <pc:chgData name="Михаил Попов" userId="1ff28dec684c2c56" providerId="LiveId" clId="{909A4370-5391-431F-9945-C3BBAAD3B046}" dt="2019-12-02T21:54:17.800" v="110" actId="2696"/>
        <pc:sldMkLst>
          <pc:docMk/>
          <pc:sldMk cId="3013877032" sldId="281"/>
        </pc:sldMkLst>
      </pc:sldChg>
      <pc:sldChg chg="del">
        <pc:chgData name="Михаил Попов" userId="1ff28dec684c2c56" providerId="LiveId" clId="{909A4370-5391-431F-9945-C3BBAAD3B046}" dt="2019-12-02T21:30:01.864" v="81" actId="2696"/>
        <pc:sldMkLst>
          <pc:docMk/>
          <pc:sldMk cId="3744989325" sldId="281"/>
        </pc:sldMkLst>
      </pc:sldChg>
      <pc:sldChg chg="del">
        <pc:chgData name="Михаил Попов" userId="1ff28dec684c2c56" providerId="LiveId" clId="{909A4370-5391-431F-9945-C3BBAAD3B046}" dt="2019-12-02T21:30:01.871" v="83" actId="2696"/>
        <pc:sldMkLst>
          <pc:docMk/>
          <pc:sldMk cId="238476413" sldId="282"/>
        </pc:sldMkLst>
      </pc:sldChg>
      <pc:sldChg chg="modSp add modAnim">
        <pc:chgData name="Михаил Попов" userId="1ff28dec684c2c56" providerId="LiveId" clId="{909A4370-5391-431F-9945-C3BBAAD3B046}" dt="2019-12-02T21:56:48.275" v="180" actId="20577"/>
        <pc:sldMkLst>
          <pc:docMk/>
          <pc:sldMk cId="3532306904" sldId="282"/>
        </pc:sldMkLst>
        <pc:spChg chg="mod">
          <ac:chgData name="Михаил Попов" userId="1ff28dec684c2c56" providerId="LiveId" clId="{909A4370-5391-431F-9945-C3BBAAD3B046}" dt="2019-12-02T21:56:48.275" v="180" actId="20577"/>
          <ac:spMkLst>
            <pc:docMk/>
            <pc:sldMk cId="3532306904" sldId="282"/>
            <ac:spMk id="2" creationId="{322B7E80-341F-4843-BEFD-E9FD3872D2D3}"/>
          </ac:spMkLst>
        </pc:spChg>
        <pc:spChg chg="mod">
          <ac:chgData name="Михаил Попов" userId="1ff28dec684c2c56" providerId="LiveId" clId="{909A4370-5391-431F-9945-C3BBAAD3B046}" dt="2019-12-02T21:56:13.937" v="175" actId="20577"/>
          <ac:spMkLst>
            <pc:docMk/>
            <pc:sldMk cId="3532306904" sldId="282"/>
            <ac:spMk id="3" creationId="{2E9103B4-10EA-4D3D-86B5-2B5F5A6EDD1F}"/>
          </ac:spMkLst>
        </pc:spChg>
      </pc:sldChg>
      <pc:sldChg chg="addSp delSp add">
        <pc:chgData name="Михаил Попов" userId="1ff28dec684c2c56" providerId="LiveId" clId="{909A4370-5391-431F-9945-C3BBAAD3B046}" dt="2019-12-02T21:57:41.229" v="184"/>
        <pc:sldMkLst>
          <pc:docMk/>
          <pc:sldMk cId="2486361931" sldId="283"/>
        </pc:sldMkLst>
        <pc:spChg chg="del">
          <ac:chgData name="Михаил Попов" userId="1ff28dec684c2c56" providerId="LiveId" clId="{909A4370-5391-431F-9945-C3BBAAD3B046}" dt="2019-12-02T21:57:40.026" v="183" actId="478"/>
          <ac:spMkLst>
            <pc:docMk/>
            <pc:sldMk cId="2486361931" sldId="283"/>
            <ac:spMk id="2" creationId="{3B28C50C-AD3F-4137-9548-1FA3BEA56749}"/>
          </ac:spMkLst>
        </pc:spChg>
        <pc:spChg chg="del">
          <ac:chgData name="Михаил Попов" userId="1ff28dec684c2c56" providerId="LiveId" clId="{909A4370-5391-431F-9945-C3BBAAD3B046}" dt="2019-12-02T21:57:39.363" v="182" actId="478"/>
          <ac:spMkLst>
            <pc:docMk/>
            <pc:sldMk cId="2486361931" sldId="283"/>
            <ac:spMk id="3" creationId="{5009C653-16A9-486D-99F9-89A49E35EF77}"/>
          </ac:spMkLst>
        </pc:spChg>
        <pc:picChg chg="add">
          <ac:chgData name="Михаил Попов" userId="1ff28dec684c2c56" providerId="LiveId" clId="{909A4370-5391-431F-9945-C3BBAAD3B046}" dt="2019-12-02T21:57:41.229" v="184"/>
          <ac:picMkLst>
            <pc:docMk/>
            <pc:sldMk cId="2486361931" sldId="283"/>
            <ac:picMk id="5" creationId="{F5F28205-E64B-45BB-A724-69DD72F46B8E}"/>
          </ac:picMkLst>
        </pc:picChg>
      </pc:sldChg>
      <pc:sldChg chg="del">
        <pc:chgData name="Михаил Попов" userId="1ff28dec684c2c56" providerId="LiveId" clId="{909A4370-5391-431F-9945-C3BBAAD3B046}" dt="2019-12-02T21:30:01.867" v="82" actId="2696"/>
        <pc:sldMkLst>
          <pc:docMk/>
          <pc:sldMk cId="248263967" sldId="284"/>
        </pc:sldMkLst>
      </pc:sldChg>
      <pc:sldChg chg="addSp delSp add">
        <pc:chgData name="Михаил Попов" userId="1ff28dec684c2c56" providerId="LiveId" clId="{909A4370-5391-431F-9945-C3BBAAD3B046}" dt="2019-12-02T22:10:27.810" v="188"/>
        <pc:sldMkLst>
          <pc:docMk/>
          <pc:sldMk cId="1275273007" sldId="284"/>
        </pc:sldMkLst>
        <pc:spChg chg="del">
          <ac:chgData name="Михаил Попов" userId="1ff28dec684c2c56" providerId="LiveId" clId="{909A4370-5391-431F-9945-C3BBAAD3B046}" dt="2019-12-02T22:10:26.407" v="187" actId="478"/>
          <ac:spMkLst>
            <pc:docMk/>
            <pc:sldMk cId="1275273007" sldId="284"/>
            <ac:spMk id="2" creationId="{0C3CB699-2383-4E39-A045-D761CC923187}"/>
          </ac:spMkLst>
        </pc:spChg>
        <pc:spChg chg="del">
          <ac:chgData name="Михаил Попов" userId="1ff28dec684c2c56" providerId="LiveId" clId="{909A4370-5391-431F-9945-C3BBAAD3B046}" dt="2019-12-02T22:10:25.695" v="186" actId="478"/>
          <ac:spMkLst>
            <pc:docMk/>
            <pc:sldMk cId="1275273007" sldId="284"/>
            <ac:spMk id="3" creationId="{571A0E22-B70F-4297-9E9F-E15B24694260}"/>
          </ac:spMkLst>
        </pc:spChg>
        <pc:picChg chg="add">
          <ac:chgData name="Михаил Попов" userId="1ff28dec684c2c56" providerId="LiveId" clId="{909A4370-5391-431F-9945-C3BBAAD3B046}" dt="2019-12-02T22:10:27.810" v="188"/>
          <ac:picMkLst>
            <pc:docMk/>
            <pc:sldMk cId="1275273007" sldId="284"/>
            <ac:picMk id="5" creationId="{89E8CE92-BFA0-475A-A719-2E85CC1BFC2C}"/>
          </ac:picMkLst>
        </pc:picChg>
      </pc:sldChg>
      <pc:sldChg chg="addSp delSp add">
        <pc:chgData name="Михаил Попов" userId="1ff28dec684c2c56" providerId="LiveId" clId="{909A4370-5391-431F-9945-C3BBAAD3B046}" dt="2019-12-02T22:11:07.161" v="192"/>
        <pc:sldMkLst>
          <pc:docMk/>
          <pc:sldMk cId="693185034" sldId="285"/>
        </pc:sldMkLst>
        <pc:spChg chg="del">
          <ac:chgData name="Михаил Попов" userId="1ff28dec684c2c56" providerId="LiveId" clId="{909A4370-5391-431F-9945-C3BBAAD3B046}" dt="2019-12-02T22:11:05.495" v="190" actId="478"/>
          <ac:spMkLst>
            <pc:docMk/>
            <pc:sldMk cId="693185034" sldId="285"/>
            <ac:spMk id="2" creationId="{CE154F68-7A59-4F83-A7BF-19DF8FF5CA44}"/>
          </ac:spMkLst>
        </pc:spChg>
        <pc:spChg chg="del">
          <ac:chgData name="Михаил Попов" userId="1ff28dec684c2c56" providerId="LiveId" clId="{909A4370-5391-431F-9945-C3BBAAD3B046}" dt="2019-12-02T22:11:06.045" v="191" actId="478"/>
          <ac:spMkLst>
            <pc:docMk/>
            <pc:sldMk cId="693185034" sldId="285"/>
            <ac:spMk id="3" creationId="{A3B386B8-4BA4-4BCA-912B-34FE75C6F3DB}"/>
          </ac:spMkLst>
        </pc:spChg>
        <pc:picChg chg="add">
          <ac:chgData name="Михаил Попов" userId="1ff28dec684c2c56" providerId="LiveId" clId="{909A4370-5391-431F-9945-C3BBAAD3B046}" dt="2019-12-02T22:11:07.161" v="192"/>
          <ac:picMkLst>
            <pc:docMk/>
            <pc:sldMk cId="693185034" sldId="285"/>
            <ac:picMk id="5" creationId="{1DD2EE32-FD46-45D1-ACD8-4BA6E1C96620}"/>
          </ac:picMkLst>
        </pc:picChg>
      </pc:sldChg>
      <pc:sldChg chg="del">
        <pc:chgData name="Михаил Попов" userId="1ff28dec684c2c56" providerId="LiveId" clId="{909A4370-5391-431F-9945-C3BBAAD3B046}" dt="2019-12-02T21:30:01.878" v="84" actId="2696"/>
        <pc:sldMkLst>
          <pc:docMk/>
          <pc:sldMk cId="1418664989" sldId="285"/>
        </pc:sldMkLst>
      </pc:sldChg>
      <pc:sldChg chg="addSp delSp modSp add">
        <pc:chgData name="Михаил Попов" userId="1ff28dec684c2c56" providerId="LiveId" clId="{909A4370-5391-431F-9945-C3BBAAD3B046}" dt="2019-12-02T22:20:15.372" v="198" actId="1076"/>
        <pc:sldMkLst>
          <pc:docMk/>
          <pc:sldMk cId="3369781012" sldId="286"/>
        </pc:sldMkLst>
        <pc:spChg chg="del">
          <ac:chgData name="Михаил Попов" userId="1ff28dec684c2c56" providerId="LiveId" clId="{909A4370-5391-431F-9945-C3BBAAD3B046}" dt="2019-12-02T22:20:09.282" v="195" actId="478"/>
          <ac:spMkLst>
            <pc:docMk/>
            <pc:sldMk cId="3369781012" sldId="286"/>
            <ac:spMk id="2" creationId="{CDC28FD0-17C1-4449-A670-0DF4DE135A39}"/>
          </ac:spMkLst>
        </pc:spChg>
        <pc:spChg chg="del">
          <ac:chgData name="Михаил Попов" userId="1ff28dec684c2c56" providerId="LiveId" clId="{909A4370-5391-431F-9945-C3BBAAD3B046}" dt="2019-12-02T22:20:08.695" v="194" actId="478"/>
          <ac:spMkLst>
            <pc:docMk/>
            <pc:sldMk cId="3369781012" sldId="286"/>
            <ac:spMk id="3" creationId="{545CCA62-55EB-464E-9F55-D454B81CFD95}"/>
          </ac:spMkLst>
        </pc:spChg>
        <pc:picChg chg="add mod">
          <ac:chgData name="Михаил Попов" userId="1ff28dec684c2c56" providerId="LiveId" clId="{909A4370-5391-431F-9945-C3BBAAD3B046}" dt="2019-12-02T22:20:15.372" v="198" actId="1076"/>
          <ac:picMkLst>
            <pc:docMk/>
            <pc:sldMk cId="3369781012" sldId="286"/>
            <ac:picMk id="5" creationId="{9AFCB4E2-F566-456B-B73D-06E96ADB19D0}"/>
          </ac:picMkLst>
        </pc:picChg>
      </pc:sldChg>
      <pc:sldChg chg="addSp delSp modSp add">
        <pc:chgData name="Михаил Попов" userId="1ff28dec684c2c56" providerId="LiveId" clId="{909A4370-5391-431F-9945-C3BBAAD3B046}" dt="2019-12-02T22:40:04.423" v="215" actId="14100"/>
        <pc:sldMkLst>
          <pc:docMk/>
          <pc:sldMk cId="470320408" sldId="287"/>
        </pc:sldMkLst>
        <pc:spChg chg="del">
          <ac:chgData name="Михаил Попов" userId="1ff28dec684c2c56" providerId="LiveId" clId="{909A4370-5391-431F-9945-C3BBAAD3B046}" dt="2019-12-02T22:20:41.457" v="201" actId="478"/>
          <ac:spMkLst>
            <pc:docMk/>
            <pc:sldMk cId="470320408" sldId="287"/>
            <ac:spMk id="2" creationId="{DE8E13DF-E817-43B8-8B81-971F10DDEDE4}"/>
          </ac:spMkLst>
        </pc:spChg>
        <pc:spChg chg="del">
          <ac:chgData name="Михаил Попов" userId="1ff28dec684c2c56" providerId="LiveId" clId="{909A4370-5391-431F-9945-C3BBAAD3B046}" dt="2019-12-02T22:20:40.645" v="200" actId="478"/>
          <ac:spMkLst>
            <pc:docMk/>
            <pc:sldMk cId="470320408" sldId="287"/>
            <ac:spMk id="3" creationId="{F2B780A5-4B34-430B-8ADB-60F66784B1D0}"/>
          </ac:spMkLst>
        </pc:spChg>
        <pc:spChg chg="add mod">
          <ac:chgData name="Михаил Попов" userId="1ff28dec684c2c56" providerId="LiveId" clId="{909A4370-5391-431F-9945-C3BBAAD3B046}" dt="2019-12-02T22:40:04.423" v="215" actId="14100"/>
          <ac:spMkLst>
            <pc:docMk/>
            <pc:sldMk cId="470320408" sldId="287"/>
            <ac:spMk id="5" creationId="{3160315C-6285-479E-BB22-01657D6913D6}"/>
          </ac:spMkLst>
        </pc:spChg>
        <pc:picChg chg="add del">
          <ac:chgData name="Михаил Попов" userId="1ff28dec684c2c56" providerId="LiveId" clId="{909A4370-5391-431F-9945-C3BBAAD3B046}" dt="2019-12-02T22:36:20.107" v="207" actId="478"/>
          <ac:picMkLst>
            <pc:docMk/>
            <pc:sldMk cId="470320408" sldId="287"/>
            <ac:picMk id="2050" creationId="{F987BD72-E918-4447-8503-F2089A54394E}"/>
          </ac:picMkLst>
        </pc:picChg>
        <pc:picChg chg="add mod">
          <ac:chgData name="Михаил Попов" userId="1ff28dec684c2c56" providerId="LiveId" clId="{909A4370-5391-431F-9945-C3BBAAD3B046}" dt="2019-12-02T22:39:58.933" v="213" actId="1076"/>
          <ac:picMkLst>
            <pc:docMk/>
            <pc:sldMk cId="470320408" sldId="287"/>
            <ac:picMk id="2052" creationId="{8ACDD431-696B-4591-A737-AB5FA858D3A2}"/>
          </ac:picMkLst>
        </pc:picChg>
      </pc:sldChg>
      <pc:sldChg chg="del">
        <pc:chgData name="Михаил Попов" userId="1ff28dec684c2c56" providerId="LiveId" clId="{909A4370-5391-431F-9945-C3BBAAD3B046}" dt="2019-12-02T21:30:01.881" v="85" actId="2696"/>
        <pc:sldMkLst>
          <pc:docMk/>
          <pc:sldMk cId="1582676168" sldId="287"/>
        </pc:sldMkLst>
      </pc:sldChg>
      <pc:sldChg chg="del">
        <pc:chgData name="Михаил Попов" userId="1ff28dec684c2c56" providerId="LiveId" clId="{909A4370-5391-431F-9945-C3BBAAD3B046}" dt="2019-12-02T21:30:01.884" v="86" actId="2696"/>
        <pc:sldMkLst>
          <pc:docMk/>
          <pc:sldMk cId="3334009150" sldId="288"/>
        </pc:sldMkLst>
      </pc:sldChg>
      <pc:sldChg chg="addSp delSp add">
        <pc:chgData name="Михаил Попов" userId="1ff28dec684c2c56" providerId="LiveId" clId="{909A4370-5391-431F-9945-C3BBAAD3B046}" dt="2019-12-02T22:34:21.996" v="205"/>
        <pc:sldMkLst>
          <pc:docMk/>
          <pc:sldMk cId="3344394086" sldId="288"/>
        </pc:sldMkLst>
        <pc:spChg chg="del">
          <ac:chgData name="Михаил Попов" userId="1ff28dec684c2c56" providerId="LiveId" clId="{909A4370-5391-431F-9945-C3BBAAD3B046}" dt="2019-12-02T22:34:20.164" v="204" actId="478"/>
          <ac:spMkLst>
            <pc:docMk/>
            <pc:sldMk cId="3344394086" sldId="288"/>
            <ac:spMk id="2" creationId="{0DF66A75-C7FE-48EE-B0ED-DBCCF0B4AA6F}"/>
          </ac:spMkLst>
        </pc:spChg>
        <pc:spChg chg="del">
          <ac:chgData name="Михаил Попов" userId="1ff28dec684c2c56" providerId="LiveId" clId="{909A4370-5391-431F-9945-C3BBAAD3B046}" dt="2019-12-02T22:34:19.240" v="203" actId="478"/>
          <ac:spMkLst>
            <pc:docMk/>
            <pc:sldMk cId="3344394086" sldId="288"/>
            <ac:spMk id="3" creationId="{BD117F20-2095-41E9-BFDB-5C2CD52E6365}"/>
          </ac:spMkLst>
        </pc:spChg>
        <pc:picChg chg="add">
          <ac:chgData name="Михаил Попов" userId="1ff28dec684c2c56" providerId="LiveId" clId="{909A4370-5391-431F-9945-C3BBAAD3B046}" dt="2019-12-02T22:34:21.996" v="205"/>
          <ac:picMkLst>
            <pc:docMk/>
            <pc:sldMk cId="3344394086" sldId="288"/>
            <ac:picMk id="1026" creationId="{B13B2D5F-E0C2-48C7-8DEE-886500A75391}"/>
          </ac:picMkLst>
        </pc:picChg>
      </pc:sldChg>
      <pc:sldChg chg="del">
        <pc:chgData name="Михаил Попов" userId="1ff28dec684c2c56" providerId="LiveId" clId="{909A4370-5391-431F-9945-C3BBAAD3B046}" dt="2019-12-02T21:30:01.886" v="87" actId="2696"/>
        <pc:sldMkLst>
          <pc:docMk/>
          <pc:sldMk cId="1274120063" sldId="289"/>
        </pc:sldMkLst>
      </pc:sldChg>
      <pc:sldChg chg="addSp delSp modSp add">
        <pc:chgData name="Михаил Попов" userId="1ff28dec684c2c56" providerId="LiveId" clId="{909A4370-5391-431F-9945-C3BBAAD3B046}" dt="2019-12-02T22:48:45.619" v="233" actId="1076"/>
        <pc:sldMkLst>
          <pc:docMk/>
          <pc:sldMk cId="4018627166" sldId="289"/>
        </pc:sldMkLst>
        <pc:spChg chg="del">
          <ac:chgData name="Михаил Попов" userId="1ff28dec684c2c56" providerId="LiveId" clId="{909A4370-5391-431F-9945-C3BBAAD3B046}" dt="2019-12-02T22:48:39.647" v="229" actId="478"/>
          <ac:spMkLst>
            <pc:docMk/>
            <pc:sldMk cId="4018627166" sldId="289"/>
            <ac:spMk id="2" creationId="{94EE7FA4-5E62-439E-B985-E3DACB4C251A}"/>
          </ac:spMkLst>
        </pc:spChg>
        <pc:spChg chg="del">
          <ac:chgData name="Михаил Попов" userId="1ff28dec684c2c56" providerId="LiveId" clId="{909A4370-5391-431F-9945-C3BBAAD3B046}" dt="2019-12-02T22:48:40.434" v="230" actId="478"/>
          <ac:spMkLst>
            <pc:docMk/>
            <pc:sldMk cId="4018627166" sldId="289"/>
            <ac:spMk id="3" creationId="{B18108CC-D663-47E3-B49E-B9B8C261F802}"/>
          </ac:spMkLst>
        </pc:spChg>
        <pc:picChg chg="add mod">
          <ac:chgData name="Михаил Попов" userId="1ff28dec684c2c56" providerId="LiveId" clId="{909A4370-5391-431F-9945-C3BBAAD3B046}" dt="2019-12-02T22:48:45.619" v="233" actId="1076"/>
          <ac:picMkLst>
            <pc:docMk/>
            <pc:sldMk cId="4018627166" sldId="289"/>
            <ac:picMk id="5" creationId="{A742BC5A-3AE2-4030-9051-258647434798}"/>
          </ac:picMkLst>
        </pc:picChg>
      </pc:sldChg>
      <pc:sldChg chg="addSp delSp modSp add delAnim">
        <pc:chgData name="Михаил Попов" userId="1ff28dec684c2c56" providerId="LiveId" clId="{909A4370-5391-431F-9945-C3BBAAD3B046}" dt="2019-12-02T22:47:31.246" v="228" actId="478"/>
        <pc:sldMkLst>
          <pc:docMk/>
          <pc:sldMk cId="3544983898" sldId="290"/>
        </pc:sldMkLst>
        <pc:spChg chg="mod">
          <ac:chgData name="Михаил Попов" userId="1ff28dec684c2c56" providerId="LiveId" clId="{909A4370-5391-431F-9945-C3BBAAD3B046}" dt="2019-12-02T22:47:26.098" v="226" actId="20577"/>
          <ac:spMkLst>
            <pc:docMk/>
            <pc:sldMk cId="3544983898" sldId="290"/>
            <ac:spMk id="2" creationId="{322B7E80-341F-4843-BEFD-E9FD3872D2D3}"/>
          </ac:spMkLst>
        </pc:spChg>
        <pc:spChg chg="del">
          <ac:chgData name="Михаил Попов" userId="1ff28dec684c2c56" providerId="LiveId" clId="{909A4370-5391-431F-9945-C3BBAAD3B046}" dt="2019-12-02T22:47:29.412" v="227" actId="478"/>
          <ac:spMkLst>
            <pc:docMk/>
            <pc:sldMk cId="3544983898" sldId="290"/>
            <ac:spMk id="3" creationId="{2E9103B4-10EA-4D3D-86B5-2B5F5A6EDD1F}"/>
          </ac:spMkLst>
        </pc:spChg>
        <pc:spChg chg="add del mod">
          <ac:chgData name="Михаил Попов" userId="1ff28dec684c2c56" providerId="LiveId" clId="{909A4370-5391-431F-9945-C3BBAAD3B046}" dt="2019-12-02T22:47:31.246" v="228" actId="478"/>
          <ac:spMkLst>
            <pc:docMk/>
            <pc:sldMk cId="3544983898" sldId="290"/>
            <ac:spMk id="6" creationId="{C423D09F-3CDA-40E2-A0F6-F8F0191418AD}"/>
          </ac:spMkLst>
        </pc:spChg>
      </pc:sldChg>
      <pc:sldChg chg="del">
        <pc:chgData name="Михаил Попов" userId="1ff28dec684c2c56" providerId="LiveId" clId="{909A4370-5391-431F-9945-C3BBAAD3B046}" dt="2019-12-02T21:30:01.889" v="88" actId="2696"/>
        <pc:sldMkLst>
          <pc:docMk/>
          <pc:sldMk cId="3589525004" sldId="290"/>
        </pc:sldMkLst>
      </pc:sldChg>
      <pc:sldChg chg="del">
        <pc:chgData name="Михаил Попов" userId="1ff28dec684c2c56" providerId="LiveId" clId="{909A4370-5391-431F-9945-C3BBAAD3B046}" dt="2019-12-02T21:30:01.893" v="89" actId="2696"/>
        <pc:sldMkLst>
          <pc:docMk/>
          <pc:sldMk cId="3686741166" sldId="291"/>
        </pc:sldMkLst>
      </pc:sldChg>
      <pc:sldChg chg="addSp delSp add">
        <pc:chgData name="Михаил Попов" userId="1ff28dec684c2c56" providerId="LiveId" clId="{909A4370-5391-431F-9945-C3BBAAD3B046}" dt="2019-12-02T22:51:00.829" v="237"/>
        <pc:sldMkLst>
          <pc:docMk/>
          <pc:sldMk cId="4121657434" sldId="291"/>
        </pc:sldMkLst>
        <pc:spChg chg="del">
          <ac:chgData name="Михаил Попов" userId="1ff28dec684c2c56" providerId="LiveId" clId="{909A4370-5391-431F-9945-C3BBAAD3B046}" dt="2019-12-02T22:50:26.837" v="236" actId="478"/>
          <ac:spMkLst>
            <pc:docMk/>
            <pc:sldMk cId="4121657434" sldId="291"/>
            <ac:spMk id="2" creationId="{51EB5D33-BE59-4377-BA9C-C907B064139B}"/>
          </ac:spMkLst>
        </pc:spChg>
        <pc:spChg chg="del">
          <ac:chgData name="Михаил Попов" userId="1ff28dec684c2c56" providerId="LiveId" clId="{909A4370-5391-431F-9945-C3BBAAD3B046}" dt="2019-12-02T22:50:26.150" v="235" actId="478"/>
          <ac:spMkLst>
            <pc:docMk/>
            <pc:sldMk cId="4121657434" sldId="291"/>
            <ac:spMk id="3" creationId="{7416293F-C29F-4CEA-B415-7D9F064863F5}"/>
          </ac:spMkLst>
        </pc:spChg>
        <pc:picChg chg="add">
          <ac:chgData name="Михаил Попов" userId="1ff28dec684c2c56" providerId="LiveId" clId="{909A4370-5391-431F-9945-C3BBAAD3B046}" dt="2019-12-02T22:51:00.829" v="237"/>
          <ac:picMkLst>
            <pc:docMk/>
            <pc:sldMk cId="4121657434" sldId="291"/>
            <ac:picMk id="5" creationId="{92E322F2-8D88-4208-86A6-AA094E6811CF}"/>
          </ac:picMkLst>
        </pc:picChg>
      </pc:sldChg>
      <pc:sldChg chg="del">
        <pc:chgData name="Михаил Попов" userId="1ff28dec684c2c56" providerId="LiveId" clId="{909A4370-5391-431F-9945-C3BBAAD3B046}" dt="2019-12-02T21:30:01.896" v="90" actId="2696"/>
        <pc:sldMkLst>
          <pc:docMk/>
          <pc:sldMk cId="2252381086" sldId="292"/>
        </pc:sldMkLst>
      </pc:sldChg>
      <pc:sldChg chg="addSp delSp add">
        <pc:chgData name="Михаил Попов" userId="1ff28dec684c2c56" providerId="LiveId" clId="{909A4370-5391-431F-9945-C3BBAAD3B046}" dt="2019-12-02T22:59:34.804" v="241"/>
        <pc:sldMkLst>
          <pc:docMk/>
          <pc:sldMk cId="2841193010" sldId="292"/>
        </pc:sldMkLst>
        <pc:spChg chg="del">
          <ac:chgData name="Михаил Попов" userId="1ff28dec684c2c56" providerId="LiveId" clId="{909A4370-5391-431F-9945-C3BBAAD3B046}" dt="2019-12-02T22:59:34.612" v="240" actId="478"/>
          <ac:spMkLst>
            <pc:docMk/>
            <pc:sldMk cId="2841193010" sldId="292"/>
            <ac:spMk id="2" creationId="{C383C770-D65C-4BFB-9757-75C0D5391230}"/>
          </ac:spMkLst>
        </pc:spChg>
        <pc:spChg chg="del">
          <ac:chgData name="Михаил Попов" userId="1ff28dec684c2c56" providerId="LiveId" clId="{909A4370-5391-431F-9945-C3BBAAD3B046}" dt="2019-12-02T22:59:32.688" v="239" actId="478"/>
          <ac:spMkLst>
            <pc:docMk/>
            <pc:sldMk cId="2841193010" sldId="292"/>
            <ac:spMk id="3" creationId="{43AAF9F9-B626-4A34-9E64-A243A9E1777E}"/>
          </ac:spMkLst>
        </pc:spChg>
        <pc:picChg chg="add">
          <ac:chgData name="Михаил Попов" userId="1ff28dec684c2c56" providerId="LiveId" clId="{909A4370-5391-431F-9945-C3BBAAD3B046}" dt="2019-12-02T22:59:34.804" v="241"/>
          <ac:picMkLst>
            <pc:docMk/>
            <pc:sldMk cId="2841193010" sldId="292"/>
            <ac:picMk id="5" creationId="{00591744-ECC0-49BB-BC79-220F26EC98A2}"/>
          </ac:picMkLst>
        </pc:picChg>
      </pc:sldChg>
      <pc:sldChg chg="del">
        <pc:chgData name="Михаил Попов" userId="1ff28dec684c2c56" providerId="LiveId" clId="{909A4370-5391-431F-9945-C3BBAAD3B046}" dt="2019-12-02T21:30:01.901" v="91" actId="2696"/>
        <pc:sldMkLst>
          <pc:docMk/>
          <pc:sldMk cId="63492222" sldId="293"/>
        </pc:sldMkLst>
      </pc:sldChg>
      <pc:sldChg chg="addSp delSp modSp add">
        <pc:chgData name="Михаил Попов" userId="1ff28dec684c2c56" providerId="LiveId" clId="{909A4370-5391-431F-9945-C3BBAAD3B046}" dt="2019-12-02T23:03:26.383" v="262" actId="1076"/>
        <pc:sldMkLst>
          <pc:docMk/>
          <pc:sldMk cId="2201346871" sldId="293"/>
        </pc:sldMkLst>
        <pc:spChg chg="del">
          <ac:chgData name="Михаил Попов" userId="1ff28dec684c2c56" providerId="LiveId" clId="{909A4370-5391-431F-9945-C3BBAAD3B046}" dt="2019-12-02T23:00:15.051" v="243" actId="478"/>
          <ac:spMkLst>
            <pc:docMk/>
            <pc:sldMk cId="2201346871" sldId="293"/>
            <ac:spMk id="2" creationId="{D99B6C91-8763-4736-B1B6-9283A45F40D0}"/>
          </ac:spMkLst>
        </pc:spChg>
        <pc:spChg chg="del">
          <ac:chgData name="Михаил Попов" userId="1ff28dec684c2c56" providerId="LiveId" clId="{909A4370-5391-431F-9945-C3BBAAD3B046}" dt="2019-12-02T23:00:15.801" v="244" actId="478"/>
          <ac:spMkLst>
            <pc:docMk/>
            <pc:sldMk cId="2201346871" sldId="293"/>
            <ac:spMk id="3" creationId="{DA652244-84A4-4BD8-A751-D85D8F2AC6F7}"/>
          </ac:spMkLst>
        </pc:spChg>
        <pc:picChg chg="add mod">
          <ac:chgData name="Михаил Попов" userId="1ff28dec684c2c56" providerId="LiveId" clId="{909A4370-5391-431F-9945-C3BBAAD3B046}" dt="2019-12-02T23:03:16.701" v="259" actId="1076"/>
          <ac:picMkLst>
            <pc:docMk/>
            <pc:sldMk cId="2201346871" sldId="293"/>
            <ac:picMk id="5" creationId="{CEF5D2AF-CF96-4314-8732-19C190631D44}"/>
          </ac:picMkLst>
        </pc:picChg>
        <pc:picChg chg="add mod">
          <ac:chgData name="Михаил Попов" userId="1ff28dec684c2c56" providerId="LiveId" clId="{909A4370-5391-431F-9945-C3BBAAD3B046}" dt="2019-12-02T23:03:20.217" v="260" actId="1076"/>
          <ac:picMkLst>
            <pc:docMk/>
            <pc:sldMk cId="2201346871" sldId="293"/>
            <ac:picMk id="6" creationId="{914F0EFB-9CE2-4F72-B16B-177F8812B146}"/>
          </ac:picMkLst>
        </pc:picChg>
        <pc:picChg chg="add mod">
          <ac:chgData name="Михаил Попов" userId="1ff28dec684c2c56" providerId="LiveId" clId="{909A4370-5391-431F-9945-C3BBAAD3B046}" dt="2019-12-02T23:03:26.383" v="262" actId="1076"/>
          <ac:picMkLst>
            <pc:docMk/>
            <pc:sldMk cId="2201346871" sldId="293"/>
            <ac:picMk id="7" creationId="{DB056D6C-2E0D-40ED-BF1A-CC77FC65198F}"/>
          </ac:picMkLst>
        </pc:picChg>
      </pc:sldChg>
      <pc:sldChg chg="del">
        <pc:chgData name="Михаил Попов" userId="1ff28dec684c2c56" providerId="LiveId" clId="{909A4370-5391-431F-9945-C3BBAAD3B046}" dt="2019-12-02T21:30:01.908" v="92" actId="2696"/>
        <pc:sldMkLst>
          <pc:docMk/>
          <pc:sldMk cId="2352584893" sldId="294"/>
        </pc:sldMkLst>
      </pc:sldChg>
      <pc:sldChg chg="addSp delSp modSp add">
        <pc:chgData name="Михаил Попов" userId="1ff28dec684c2c56" providerId="LiveId" clId="{909A4370-5391-431F-9945-C3BBAAD3B046}" dt="2019-12-02T23:14:28.260" v="268" actId="20577"/>
        <pc:sldMkLst>
          <pc:docMk/>
          <pc:sldMk cId="3982811733" sldId="294"/>
        </pc:sldMkLst>
        <pc:spChg chg="del">
          <ac:chgData name="Михаил Попов" userId="1ff28dec684c2c56" providerId="LiveId" clId="{909A4370-5391-431F-9945-C3BBAAD3B046}" dt="2019-12-02T23:08:10.387" v="264" actId="478"/>
          <ac:spMkLst>
            <pc:docMk/>
            <pc:sldMk cId="3982811733" sldId="294"/>
            <ac:spMk id="2" creationId="{D6CF6E63-2886-4292-814D-22ABAB134422}"/>
          </ac:spMkLst>
        </pc:spChg>
        <pc:spChg chg="del">
          <ac:chgData name="Михаил Попов" userId="1ff28dec684c2c56" providerId="LiveId" clId="{909A4370-5391-431F-9945-C3BBAAD3B046}" dt="2019-12-02T23:08:11.150" v="265" actId="478"/>
          <ac:spMkLst>
            <pc:docMk/>
            <pc:sldMk cId="3982811733" sldId="294"/>
            <ac:spMk id="3" creationId="{BF3484DA-AA19-45B1-B818-3A223A307189}"/>
          </ac:spMkLst>
        </pc:spChg>
        <pc:spChg chg="add mod">
          <ac:chgData name="Михаил Попов" userId="1ff28dec684c2c56" providerId="LiveId" clId="{909A4370-5391-431F-9945-C3BBAAD3B046}" dt="2019-12-02T23:14:28.260" v="268" actId="20577"/>
          <ac:spMkLst>
            <pc:docMk/>
            <pc:sldMk cId="3982811733" sldId="294"/>
            <ac:spMk id="6" creationId="{0714526F-9C7C-4F63-B010-5288987C9427}"/>
          </ac:spMkLst>
        </pc:spChg>
        <pc:picChg chg="add">
          <ac:chgData name="Михаил Попов" userId="1ff28dec684c2c56" providerId="LiveId" clId="{909A4370-5391-431F-9945-C3BBAAD3B046}" dt="2019-12-02T23:14:17.875" v="266"/>
          <ac:picMkLst>
            <pc:docMk/>
            <pc:sldMk cId="3982811733" sldId="294"/>
            <ac:picMk id="5" creationId="{8CB1BE51-4561-4BC5-924F-072C0BED7A4A}"/>
          </ac:picMkLst>
        </pc:picChg>
      </pc:sldChg>
      <pc:sldChg chg="addSp delSp modSp add">
        <pc:chgData name="Михаил Попов" userId="1ff28dec684c2c56" providerId="LiveId" clId="{909A4370-5391-431F-9945-C3BBAAD3B046}" dt="2019-12-02T23:15:31.757" v="280" actId="166"/>
        <pc:sldMkLst>
          <pc:docMk/>
          <pc:sldMk cId="3113468461" sldId="295"/>
        </pc:sldMkLst>
        <pc:spChg chg="mod ord">
          <ac:chgData name="Михаил Попов" userId="1ff28dec684c2c56" providerId="LiveId" clId="{909A4370-5391-431F-9945-C3BBAAD3B046}" dt="2019-12-02T23:15:31.757" v="280" actId="166"/>
          <ac:spMkLst>
            <pc:docMk/>
            <pc:sldMk cId="3113468461" sldId="295"/>
            <ac:spMk id="6" creationId="{0714526F-9C7C-4F63-B010-5288987C9427}"/>
          </ac:spMkLst>
        </pc:spChg>
        <pc:picChg chg="add del">
          <ac:chgData name="Михаил Попов" userId="1ff28dec684c2c56" providerId="LiveId" clId="{909A4370-5391-431F-9945-C3BBAAD3B046}" dt="2019-12-02T23:14:56.697" v="275" actId="478"/>
          <ac:picMkLst>
            <pc:docMk/>
            <pc:sldMk cId="3113468461" sldId="295"/>
            <ac:picMk id="2" creationId="{4EA8A9BB-BDAD-489C-A13B-53170D9E127B}"/>
          </ac:picMkLst>
        </pc:picChg>
        <pc:picChg chg="add mod">
          <ac:chgData name="Михаил Попов" userId="1ff28dec684c2c56" providerId="LiveId" clId="{909A4370-5391-431F-9945-C3BBAAD3B046}" dt="2019-12-02T23:15:24.453" v="278" actId="1076"/>
          <ac:picMkLst>
            <pc:docMk/>
            <pc:sldMk cId="3113468461" sldId="295"/>
            <ac:picMk id="3" creationId="{890FF41D-00CC-4D2C-B411-1B2A6073A9BD}"/>
          </ac:picMkLst>
        </pc:picChg>
        <pc:picChg chg="del">
          <ac:chgData name="Михаил Попов" userId="1ff28dec684c2c56" providerId="LiveId" clId="{909A4370-5391-431F-9945-C3BBAAD3B046}" dt="2019-12-02T23:14:35.246" v="270" actId="478"/>
          <ac:picMkLst>
            <pc:docMk/>
            <pc:sldMk cId="3113468461" sldId="295"/>
            <ac:picMk id="5" creationId="{8CB1BE51-4561-4BC5-924F-072C0BED7A4A}"/>
          </ac:picMkLst>
        </pc:picChg>
      </pc:sldChg>
      <pc:sldChg chg="del">
        <pc:chgData name="Михаил Попов" userId="1ff28dec684c2c56" providerId="LiveId" clId="{909A4370-5391-431F-9945-C3BBAAD3B046}" dt="2019-12-02T21:30:01.911" v="93" actId="2696"/>
        <pc:sldMkLst>
          <pc:docMk/>
          <pc:sldMk cId="4116728998" sldId="295"/>
        </pc:sldMkLst>
      </pc:sldChg>
      <pc:sldChg chg="addSp modSp add">
        <pc:chgData name="Михаил Попов" userId="1ff28dec684c2c56" providerId="LiveId" clId="{909A4370-5391-431F-9945-C3BBAAD3B046}" dt="2019-12-02T23:18:34.481" v="298" actId="1076"/>
        <pc:sldMkLst>
          <pc:docMk/>
          <pc:sldMk cId="2859231646" sldId="296"/>
        </pc:sldMkLst>
        <pc:spChg chg="mod">
          <ac:chgData name="Михаил Попов" userId="1ff28dec684c2c56" providerId="LiveId" clId="{909A4370-5391-431F-9945-C3BBAAD3B046}" dt="2019-12-02T23:18:29.316" v="297" actId="20577"/>
          <ac:spMkLst>
            <pc:docMk/>
            <pc:sldMk cId="2859231646" sldId="296"/>
            <ac:spMk id="6" creationId="{0714526F-9C7C-4F63-B010-5288987C9427}"/>
          </ac:spMkLst>
        </pc:spChg>
        <pc:picChg chg="add mod">
          <ac:chgData name="Михаил Попов" userId="1ff28dec684c2c56" providerId="LiveId" clId="{909A4370-5391-431F-9945-C3BBAAD3B046}" dt="2019-12-02T23:18:34.481" v="298" actId="1076"/>
          <ac:picMkLst>
            <pc:docMk/>
            <pc:sldMk cId="2859231646" sldId="296"/>
            <ac:picMk id="2" creationId="{4E25C52A-26C5-4A1A-8076-93A6EB52F863}"/>
          </ac:picMkLst>
        </pc:picChg>
      </pc:sldChg>
      <pc:sldChg chg="del">
        <pc:chgData name="Михаил Попов" userId="1ff28dec684c2c56" providerId="LiveId" clId="{909A4370-5391-431F-9945-C3BBAAD3B046}" dt="2019-12-02T21:30:01.914" v="94" actId="2696"/>
        <pc:sldMkLst>
          <pc:docMk/>
          <pc:sldMk cId="4212083607" sldId="296"/>
        </pc:sldMkLst>
      </pc:sldChg>
      <pc:sldChg chg="del">
        <pc:chgData name="Михаил Попов" userId="1ff28dec684c2c56" providerId="LiveId" clId="{909A4370-5391-431F-9945-C3BBAAD3B046}" dt="2019-12-02T21:30:01.923" v="96" actId="2696"/>
        <pc:sldMkLst>
          <pc:docMk/>
          <pc:sldMk cId="774595953" sldId="297"/>
        </pc:sldMkLst>
      </pc:sldChg>
      <pc:sldChg chg="addSp modSp add">
        <pc:chgData name="Михаил Попов" userId="1ff28dec684c2c56" providerId="LiveId" clId="{909A4370-5391-431F-9945-C3BBAAD3B046}" dt="2019-12-02T23:19:59.442" v="317" actId="20577"/>
        <pc:sldMkLst>
          <pc:docMk/>
          <pc:sldMk cId="831537040" sldId="297"/>
        </pc:sldMkLst>
        <pc:spChg chg="mod ord">
          <ac:chgData name="Михаил Попов" userId="1ff28dec684c2c56" providerId="LiveId" clId="{909A4370-5391-431F-9945-C3BBAAD3B046}" dt="2019-12-02T23:19:59.442" v="317" actId="20577"/>
          <ac:spMkLst>
            <pc:docMk/>
            <pc:sldMk cId="831537040" sldId="297"/>
            <ac:spMk id="6" creationId="{0714526F-9C7C-4F63-B010-5288987C9427}"/>
          </ac:spMkLst>
        </pc:spChg>
        <pc:picChg chg="add">
          <ac:chgData name="Михаил Попов" userId="1ff28dec684c2c56" providerId="LiveId" clId="{909A4370-5391-431F-9945-C3BBAAD3B046}" dt="2019-12-02T23:19:36.207" v="299"/>
          <ac:picMkLst>
            <pc:docMk/>
            <pc:sldMk cId="831537040" sldId="297"/>
            <ac:picMk id="2" creationId="{C4952853-9B41-43EF-9160-8FDEB120A749}"/>
          </ac:picMkLst>
        </pc:picChg>
      </pc:sldChg>
      <pc:sldChg chg="del">
        <pc:chgData name="Михаил Попов" userId="1ff28dec684c2c56" providerId="LiveId" clId="{909A4370-5391-431F-9945-C3BBAAD3B046}" dt="2019-12-02T21:30:01.928" v="97" actId="2696"/>
        <pc:sldMkLst>
          <pc:docMk/>
          <pc:sldMk cId="418599923" sldId="298"/>
        </pc:sldMkLst>
      </pc:sldChg>
      <pc:sldChg chg="add del">
        <pc:chgData name="Михаил Попов" userId="1ff28dec684c2c56" providerId="LiveId" clId="{909A4370-5391-431F-9945-C3BBAAD3B046}" dt="2019-12-02T23:20:18.620" v="318" actId="2696"/>
        <pc:sldMkLst>
          <pc:docMk/>
          <pc:sldMk cId="1192243771" sldId="298"/>
        </pc:sldMkLst>
      </pc:sldChg>
      <pc:sldChg chg="del">
        <pc:chgData name="Михаил Попов" userId="1ff28dec684c2c56" providerId="LiveId" clId="{909A4370-5391-431F-9945-C3BBAAD3B046}" dt="2019-12-02T21:30:01.920" v="95" actId="2696"/>
        <pc:sldMkLst>
          <pc:docMk/>
          <pc:sldMk cId="1436750906" sldId="299"/>
        </pc:sldMkLst>
      </pc:sldChg>
    </pc:docChg>
  </pc:docChgLst>
  <pc:docChgLst>
    <pc:chgData name="Михаил Попов" userId="1ff28dec684c2c56" providerId="LiveId" clId="{C8BF1B31-7A37-4D4F-A7F4-9A80C95A9C68}"/>
    <pc:docChg chg="undo custSel addSld delSld modSld sldOrd">
      <pc:chgData name="Михаил Попов" userId="1ff28dec684c2c56" providerId="LiveId" clId="{C8BF1B31-7A37-4D4F-A7F4-9A80C95A9C68}" dt="2019-12-02T21:25:40.648" v="1302" actId="1076"/>
      <pc:docMkLst>
        <pc:docMk/>
      </pc:docMkLst>
      <pc:sldChg chg="modSp">
        <pc:chgData name="Михаил Попов" userId="1ff28dec684c2c56" providerId="LiveId" clId="{C8BF1B31-7A37-4D4F-A7F4-9A80C95A9C68}" dt="2019-12-02T19:13:48.655" v="51" actId="20577"/>
        <pc:sldMkLst>
          <pc:docMk/>
          <pc:sldMk cId="1796929494" sldId="256"/>
        </pc:sldMkLst>
        <pc:spChg chg="mod">
          <ac:chgData name="Михаил Попов" userId="1ff28dec684c2c56" providerId="LiveId" clId="{C8BF1B31-7A37-4D4F-A7F4-9A80C95A9C68}" dt="2019-12-02T19:13:48.655" v="51" actId="20577"/>
          <ac:spMkLst>
            <pc:docMk/>
            <pc:sldMk cId="1796929494" sldId="256"/>
            <ac:spMk id="2" creationId="{FF124712-CE3D-4918-AFA8-7D020B15051E}"/>
          </ac:spMkLst>
        </pc:spChg>
        <pc:spChg chg="mod">
          <ac:chgData name="Михаил Попов" userId="1ff28dec684c2c56" providerId="LiveId" clId="{C8BF1B31-7A37-4D4F-A7F4-9A80C95A9C68}" dt="2019-12-02T19:13:33.989" v="35" actId="1076"/>
          <ac:spMkLst>
            <pc:docMk/>
            <pc:sldMk cId="1796929494" sldId="256"/>
            <ac:spMk id="3" creationId="{428FA8B8-3D63-4875-A518-F84390C28ACE}"/>
          </ac:spMkLst>
        </pc:spChg>
      </pc:sldChg>
      <pc:sldChg chg="del">
        <pc:chgData name="Михаил Попов" userId="1ff28dec684c2c56" providerId="LiveId" clId="{C8BF1B31-7A37-4D4F-A7F4-9A80C95A9C68}" dt="2019-12-02T19:13:56.233" v="52" actId="2696"/>
        <pc:sldMkLst>
          <pc:docMk/>
          <pc:sldMk cId="1282729076" sldId="258"/>
        </pc:sldMkLst>
      </pc:sldChg>
      <pc:sldChg chg="del">
        <pc:chgData name="Михаил Попов" userId="1ff28dec684c2c56" providerId="LiveId" clId="{C8BF1B31-7A37-4D4F-A7F4-9A80C95A9C68}" dt="2019-12-02T19:13:56.236" v="53" actId="2696"/>
        <pc:sldMkLst>
          <pc:docMk/>
          <pc:sldMk cId="3328230582" sldId="259"/>
        </pc:sldMkLst>
      </pc:sldChg>
      <pc:sldChg chg="del">
        <pc:chgData name="Михаил Попов" userId="1ff28dec684c2c56" providerId="LiveId" clId="{C8BF1B31-7A37-4D4F-A7F4-9A80C95A9C68}" dt="2019-12-02T19:13:56.242" v="54" actId="2696"/>
        <pc:sldMkLst>
          <pc:docMk/>
          <pc:sldMk cId="566153681" sldId="260"/>
        </pc:sldMkLst>
      </pc:sldChg>
      <pc:sldChg chg="del">
        <pc:chgData name="Михаил Попов" userId="1ff28dec684c2c56" providerId="LiveId" clId="{C8BF1B31-7A37-4D4F-A7F4-9A80C95A9C68}" dt="2019-12-02T19:13:56.246" v="55" actId="2696"/>
        <pc:sldMkLst>
          <pc:docMk/>
          <pc:sldMk cId="723827986" sldId="261"/>
        </pc:sldMkLst>
      </pc:sldChg>
      <pc:sldChg chg="del">
        <pc:chgData name="Михаил Попов" userId="1ff28dec684c2c56" providerId="LiveId" clId="{C8BF1B31-7A37-4D4F-A7F4-9A80C95A9C68}" dt="2019-12-02T19:13:56.249" v="56" actId="2696"/>
        <pc:sldMkLst>
          <pc:docMk/>
          <pc:sldMk cId="249612346" sldId="262"/>
        </pc:sldMkLst>
      </pc:sldChg>
      <pc:sldChg chg="del">
        <pc:chgData name="Михаил Попов" userId="1ff28dec684c2c56" providerId="LiveId" clId="{C8BF1B31-7A37-4D4F-A7F4-9A80C95A9C68}" dt="2019-12-02T19:13:56.256" v="58" actId="2696"/>
        <pc:sldMkLst>
          <pc:docMk/>
          <pc:sldMk cId="536625132" sldId="263"/>
        </pc:sldMkLst>
      </pc:sldChg>
      <pc:sldChg chg="del">
        <pc:chgData name="Михаил Попов" userId="1ff28dec684c2c56" providerId="LiveId" clId="{C8BF1B31-7A37-4D4F-A7F4-9A80C95A9C68}" dt="2019-12-02T19:13:56.259" v="59" actId="2696"/>
        <pc:sldMkLst>
          <pc:docMk/>
          <pc:sldMk cId="3157407617" sldId="264"/>
        </pc:sldMkLst>
      </pc:sldChg>
      <pc:sldChg chg="del">
        <pc:chgData name="Михаил Попов" userId="1ff28dec684c2c56" providerId="LiveId" clId="{C8BF1B31-7A37-4D4F-A7F4-9A80C95A9C68}" dt="2019-12-02T19:13:56.262" v="60" actId="2696"/>
        <pc:sldMkLst>
          <pc:docMk/>
          <pc:sldMk cId="4077429639" sldId="265"/>
        </pc:sldMkLst>
      </pc:sldChg>
      <pc:sldChg chg="del">
        <pc:chgData name="Михаил Попов" userId="1ff28dec684c2c56" providerId="LiveId" clId="{C8BF1B31-7A37-4D4F-A7F4-9A80C95A9C68}" dt="2019-12-02T19:13:56.252" v="57" actId="2696"/>
        <pc:sldMkLst>
          <pc:docMk/>
          <pc:sldMk cId="941092498" sldId="266"/>
        </pc:sldMkLst>
      </pc:sldChg>
      <pc:sldChg chg="del">
        <pc:chgData name="Михаил Попов" userId="1ff28dec684c2c56" providerId="LiveId" clId="{C8BF1B31-7A37-4D4F-A7F4-9A80C95A9C68}" dt="2019-12-02T19:13:56.265" v="61" actId="2696"/>
        <pc:sldMkLst>
          <pc:docMk/>
          <pc:sldMk cId="1206780803" sldId="268"/>
        </pc:sldMkLst>
      </pc:sldChg>
      <pc:sldChg chg="del">
        <pc:chgData name="Михаил Попов" userId="1ff28dec684c2c56" providerId="LiveId" clId="{C8BF1B31-7A37-4D4F-A7F4-9A80C95A9C68}" dt="2019-12-02T19:13:56.268" v="62" actId="2696"/>
        <pc:sldMkLst>
          <pc:docMk/>
          <pc:sldMk cId="3766416578" sldId="269"/>
        </pc:sldMkLst>
      </pc:sldChg>
      <pc:sldChg chg="del">
        <pc:chgData name="Михаил Попов" userId="1ff28dec684c2c56" providerId="LiveId" clId="{C8BF1B31-7A37-4D4F-A7F4-9A80C95A9C68}" dt="2019-12-02T19:13:56.271" v="63" actId="2696"/>
        <pc:sldMkLst>
          <pc:docMk/>
          <pc:sldMk cId="3748334682" sldId="270"/>
        </pc:sldMkLst>
      </pc:sldChg>
      <pc:sldChg chg="del">
        <pc:chgData name="Михаил Попов" userId="1ff28dec684c2c56" providerId="LiveId" clId="{C8BF1B31-7A37-4D4F-A7F4-9A80C95A9C68}" dt="2019-12-02T19:13:56.276" v="65" actId="2696"/>
        <pc:sldMkLst>
          <pc:docMk/>
          <pc:sldMk cId="158262646" sldId="271"/>
        </pc:sldMkLst>
      </pc:sldChg>
      <pc:sldChg chg="del">
        <pc:chgData name="Михаил Попов" userId="1ff28dec684c2c56" providerId="LiveId" clId="{C8BF1B31-7A37-4D4F-A7F4-9A80C95A9C68}" dt="2019-12-02T19:13:56.278" v="66" actId="2696"/>
        <pc:sldMkLst>
          <pc:docMk/>
          <pc:sldMk cId="1126113472" sldId="272"/>
        </pc:sldMkLst>
      </pc:sldChg>
      <pc:sldChg chg="del">
        <pc:chgData name="Михаил Попов" userId="1ff28dec684c2c56" providerId="LiveId" clId="{C8BF1B31-7A37-4D4F-A7F4-9A80C95A9C68}" dt="2019-12-02T19:13:56.282" v="67" actId="2696"/>
        <pc:sldMkLst>
          <pc:docMk/>
          <pc:sldMk cId="4051149786" sldId="273"/>
        </pc:sldMkLst>
      </pc:sldChg>
      <pc:sldChg chg="del">
        <pc:chgData name="Михаил Попов" userId="1ff28dec684c2c56" providerId="LiveId" clId="{C8BF1B31-7A37-4D4F-A7F4-9A80C95A9C68}" dt="2019-12-02T19:13:56.274" v="64" actId="2696"/>
        <pc:sldMkLst>
          <pc:docMk/>
          <pc:sldMk cId="2366949299" sldId="274"/>
        </pc:sldMkLst>
      </pc:sldChg>
      <pc:sldChg chg="addSp delSp add">
        <pc:chgData name="Михаил Попов" userId="1ff28dec684c2c56" providerId="LiveId" clId="{C8BF1B31-7A37-4D4F-A7F4-9A80C95A9C68}" dt="2019-12-02T19:57:58.986" v="71"/>
        <pc:sldMkLst>
          <pc:docMk/>
          <pc:sldMk cId="3744989325" sldId="281"/>
        </pc:sldMkLst>
        <pc:spChg chg="del">
          <ac:chgData name="Михаил Попов" userId="1ff28dec684c2c56" providerId="LiveId" clId="{C8BF1B31-7A37-4D4F-A7F4-9A80C95A9C68}" dt="2019-12-02T19:57:12.721" v="70" actId="478"/>
          <ac:spMkLst>
            <pc:docMk/>
            <pc:sldMk cId="3744989325" sldId="281"/>
            <ac:spMk id="2" creationId="{DFD040C9-F259-4203-90EC-FCAF016DC434}"/>
          </ac:spMkLst>
        </pc:spChg>
        <pc:spChg chg="del">
          <ac:chgData name="Михаил Попов" userId="1ff28dec684c2c56" providerId="LiveId" clId="{C8BF1B31-7A37-4D4F-A7F4-9A80C95A9C68}" dt="2019-12-02T19:57:12.120" v="69" actId="478"/>
          <ac:spMkLst>
            <pc:docMk/>
            <pc:sldMk cId="3744989325" sldId="281"/>
            <ac:spMk id="3" creationId="{D59BE5AC-A58F-4D34-9379-4AD93224DE6A}"/>
          </ac:spMkLst>
        </pc:spChg>
        <pc:picChg chg="add">
          <ac:chgData name="Михаил Попов" userId="1ff28dec684c2c56" providerId="LiveId" clId="{C8BF1B31-7A37-4D4F-A7F4-9A80C95A9C68}" dt="2019-12-02T19:57:58.986" v="71"/>
          <ac:picMkLst>
            <pc:docMk/>
            <pc:sldMk cId="3744989325" sldId="281"/>
            <ac:picMk id="4" creationId="{3449D87D-A62E-472A-819F-E232ADE5CD26}"/>
          </ac:picMkLst>
        </pc:picChg>
      </pc:sldChg>
      <pc:sldChg chg="addSp delSp modSp add">
        <pc:chgData name="Михаил Попов" userId="1ff28dec684c2c56" providerId="LiveId" clId="{C8BF1B31-7A37-4D4F-A7F4-9A80C95A9C68}" dt="2019-12-02T19:58:35.149" v="77" actId="1076"/>
        <pc:sldMkLst>
          <pc:docMk/>
          <pc:sldMk cId="238476413" sldId="282"/>
        </pc:sldMkLst>
        <pc:spChg chg="del">
          <ac:chgData name="Михаил Попов" userId="1ff28dec684c2c56" providerId="LiveId" clId="{C8BF1B31-7A37-4D4F-A7F4-9A80C95A9C68}" dt="2019-12-02T19:58:07.770" v="73" actId="478"/>
          <ac:spMkLst>
            <pc:docMk/>
            <pc:sldMk cId="238476413" sldId="282"/>
            <ac:spMk id="2" creationId="{3727435D-26C1-4C7D-A553-E6A8D2E0141F}"/>
          </ac:spMkLst>
        </pc:spChg>
        <pc:spChg chg="del">
          <ac:chgData name="Михаил Попов" userId="1ff28dec684c2c56" providerId="LiveId" clId="{C8BF1B31-7A37-4D4F-A7F4-9A80C95A9C68}" dt="2019-12-02T19:58:08.458" v="74" actId="478"/>
          <ac:spMkLst>
            <pc:docMk/>
            <pc:sldMk cId="238476413" sldId="282"/>
            <ac:spMk id="3" creationId="{BB7F5AAF-A25D-45A3-A7E5-11380F4A57C8}"/>
          </ac:spMkLst>
        </pc:spChg>
        <pc:picChg chg="add mod">
          <ac:chgData name="Михаил Попов" userId="1ff28dec684c2c56" providerId="LiveId" clId="{C8BF1B31-7A37-4D4F-A7F4-9A80C95A9C68}" dt="2019-12-02T19:58:35.149" v="77" actId="1076"/>
          <ac:picMkLst>
            <pc:docMk/>
            <pc:sldMk cId="238476413" sldId="282"/>
            <ac:picMk id="4" creationId="{2470D4FF-60E6-42D4-8ABE-A482FC55C98B}"/>
          </ac:picMkLst>
        </pc:picChg>
      </pc:sldChg>
      <pc:sldChg chg="add del ord">
        <pc:chgData name="Михаил Попов" userId="1ff28dec684c2c56" providerId="LiveId" clId="{C8BF1B31-7A37-4D4F-A7F4-9A80C95A9C68}" dt="2019-12-02T19:58:54.488" v="81" actId="2696"/>
        <pc:sldMkLst>
          <pc:docMk/>
          <pc:sldMk cId="3170020050" sldId="283"/>
        </pc:sldMkLst>
      </pc:sldChg>
      <pc:sldChg chg="modSp add modAnim">
        <pc:chgData name="Михаил Попов" userId="1ff28dec684c2c56" providerId="LiveId" clId="{C8BF1B31-7A37-4D4F-A7F4-9A80C95A9C68}" dt="2019-12-02T20:01:32.167" v="238" actId="20577"/>
        <pc:sldMkLst>
          <pc:docMk/>
          <pc:sldMk cId="248263967" sldId="284"/>
        </pc:sldMkLst>
        <pc:spChg chg="mod">
          <ac:chgData name="Михаил Попов" userId="1ff28dec684c2c56" providerId="LiveId" clId="{C8BF1B31-7A37-4D4F-A7F4-9A80C95A9C68}" dt="2019-12-02T19:59:04.111" v="107" actId="20577"/>
          <ac:spMkLst>
            <pc:docMk/>
            <pc:sldMk cId="248263967" sldId="284"/>
            <ac:spMk id="2" creationId="{322B7E80-341F-4843-BEFD-E9FD3872D2D3}"/>
          </ac:spMkLst>
        </pc:spChg>
        <pc:spChg chg="mod">
          <ac:chgData name="Михаил Попов" userId="1ff28dec684c2c56" providerId="LiveId" clId="{C8BF1B31-7A37-4D4F-A7F4-9A80C95A9C68}" dt="2019-12-02T20:01:32.167" v="238" actId="20577"/>
          <ac:spMkLst>
            <pc:docMk/>
            <pc:sldMk cId="248263967" sldId="284"/>
            <ac:spMk id="3" creationId="{2E9103B4-10EA-4D3D-86B5-2B5F5A6EDD1F}"/>
          </ac:spMkLst>
        </pc:spChg>
      </pc:sldChg>
      <pc:sldChg chg="add modAnim">
        <pc:chgData name="Михаил Попов" userId="1ff28dec684c2c56" providerId="LiveId" clId="{C8BF1B31-7A37-4D4F-A7F4-9A80C95A9C68}" dt="2019-12-02T20:01:18.462" v="237"/>
        <pc:sldMkLst>
          <pc:docMk/>
          <pc:sldMk cId="1418664989" sldId="285"/>
        </pc:sldMkLst>
      </pc:sldChg>
      <pc:sldChg chg="add del">
        <pc:chgData name="Михаил Попов" userId="1ff28dec684c2c56" providerId="LiveId" clId="{C8BF1B31-7A37-4D4F-A7F4-9A80C95A9C68}" dt="2019-12-02T20:04:48.547" v="241" actId="2696"/>
        <pc:sldMkLst>
          <pc:docMk/>
          <pc:sldMk cId="1813810418" sldId="286"/>
        </pc:sldMkLst>
      </pc:sldChg>
      <pc:sldChg chg="modSp add modAnim">
        <pc:chgData name="Михаил Попов" userId="1ff28dec684c2c56" providerId="LiveId" clId="{C8BF1B31-7A37-4D4F-A7F4-9A80C95A9C68}" dt="2019-12-02T20:06:56.508" v="466" actId="20577"/>
        <pc:sldMkLst>
          <pc:docMk/>
          <pc:sldMk cId="1582676168" sldId="287"/>
        </pc:sldMkLst>
        <pc:spChg chg="mod">
          <ac:chgData name="Михаил Попов" userId="1ff28dec684c2c56" providerId="LiveId" clId="{C8BF1B31-7A37-4D4F-A7F4-9A80C95A9C68}" dt="2019-12-02T20:05:34.269" v="273" actId="14100"/>
          <ac:spMkLst>
            <pc:docMk/>
            <pc:sldMk cId="1582676168" sldId="287"/>
            <ac:spMk id="2" creationId="{322B7E80-341F-4843-BEFD-E9FD3872D2D3}"/>
          </ac:spMkLst>
        </pc:spChg>
        <pc:spChg chg="mod">
          <ac:chgData name="Михаил Попов" userId="1ff28dec684c2c56" providerId="LiveId" clId="{C8BF1B31-7A37-4D4F-A7F4-9A80C95A9C68}" dt="2019-12-02T20:06:56.508" v="466" actId="20577"/>
          <ac:spMkLst>
            <pc:docMk/>
            <pc:sldMk cId="1582676168" sldId="287"/>
            <ac:spMk id="3" creationId="{2E9103B4-10EA-4D3D-86B5-2B5F5A6EDD1F}"/>
          </ac:spMkLst>
        </pc:spChg>
      </pc:sldChg>
      <pc:sldChg chg="addSp delSp add">
        <pc:chgData name="Михаил Попов" userId="1ff28dec684c2c56" providerId="LiveId" clId="{C8BF1B31-7A37-4D4F-A7F4-9A80C95A9C68}" dt="2019-12-02T20:11:13.192" v="470"/>
        <pc:sldMkLst>
          <pc:docMk/>
          <pc:sldMk cId="3334009150" sldId="288"/>
        </pc:sldMkLst>
        <pc:spChg chg="del">
          <ac:chgData name="Михаил Попов" userId="1ff28dec684c2c56" providerId="LiveId" clId="{C8BF1B31-7A37-4D4F-A7F4-9A80C95A9C68}" dt="2019-12-02T20:11:11.489" v="468" actId="478"/>
          <ac:spMkLst>
            <pc:docMk/>
            <pc:sldMk cId="3334009150" sldId="288"/>
            <ac:spMk id="2" creationId="{CCF6A620-FFB0-48D6-8000-DE7260353F29}"/>
          </ac:spMkLst>
        </pc:spChg>
        <pc:spChg chg="del">
          <ac:chgData name="Михаил Попов" userId="1ff28dec684c2c56" providerId="LiveId" clId="{C8BF1B31-7A37-4D4F-A7F4-9A80C95A9C68}" dt="2019-12-02T20:11:12.063" v="469" actId="478"/>
          <ac:spMkLst>
            <pc:docMk/>
            <pc:sldMk cId="3334009150" sldId="288"/>
            <ac:spMk id="3" creationId="{581E40D9-78BB-4250-AC27-09C841856537}"/>
          </ac:spMkLst>
        </pc:spChg>
        <pc:picChg chg="add">
          <ac:chgData name="Михаил Попов" userId="1ff28dec684c2c56" providerId="LiveId" clId="{C8BF1B31-7A37-4D4F-A7F4-9A80C95A9C68}" dt="2019-12-02T20:11:13.192" v="470"/>
          <ac:picMkLst>
            <pc:docMk/>
            <pc:sldMk cId="3334009150" sldId="288"/>
            <ac:picMk id="4" creationId="{30438D79-7936-44AC-8430-E01157C84589}"/>
          </ac:picMkLst>
        </pc:picChg>
      </pc:sldChg>
      <pc:sldChg chg="addSp delSp add">
        <pc:chgData name="Михаил Попов" userId="1ff28dec684c2c56" providerId="LiveId" clId="{C8BF1B31-7A37-4D4F-A7F4-9A80C95A9C68}" dt="2019-12-02T20:12:01.630" v="474"/>
        <pc:sldMkLst>
          <pc:docMk/>
          <pc:sldMk cId="1274120063" sldId="289"/>
        </pc:sldMkLst>
        <pc:spChg chg="del">
          <ac:chgData name="Михаил Попов" userId="1ff28dec684c2c56" providerId="LiveId" clId="{C8BF1B31-7A37-4D4F-A7F4-9A80C95A9C68}" dt="2019-12-02T20:11:59.540" v="472" actId="478"/>
          <ac:spMkLst>
            <pc:docMk/>
            <pc:sldMk cId="1274120063" sldId="289"/>
            <ac:spMk id="2" creationId="{E62C99BD-0758-4896-B1E9-28453A60EAF5}"/>
          </ac:spMkLst>
        </pc:spChg>
        <pc:spChg chg="del">
          <ac:chgData name="Михаил Попов" userId="1ff28dec684c2c56" providerId="LiveId" clId="{C8BF1B31-7A37-4D4F-A7F4-9A80C95A9C68}" dt="2019-12-02T20:12:00.378" v="473" actId="478"/>
          <ac:spMkLst>
            <pc:docMk/>
            <pc:sldMk cId="1274120063" sldId="289"/>
            <ac:spMk id="3" creationId="{75E48548-4EEB-42B2-BBA3-70498CBA62C0}"/>
          </ac:spMkLst>
        </pc:spChg>
        <pc:picChg chg="add">
          <ac:chgData name="Михаил Попов" userId="1ff28dec684c2c56" providerId="LiveId" clId="{C8BF1B31-7A37-4D4F-A7F4-9A80C95A9C68}" dt="2019-12-02T20:12:01.630" v="474"/>
          <ac:picMkLst>
            <pc:docMk/>
            <pc:sldMk cId="1274120063" sldId="289"/>
            <ac:picMk id="4" creationId="{B7BDACAF-8C86-464B-8564-255B4B1B8445}"/>
          </ac:picMkLst>
        </pc:picChg>
      </pc:sldChg>
      <pc:sldChg chg="addSp delSp add">
        <pc:chgData name="Михаил Попов" userId="1ff28dec684c2c56" providerId="LiveId" clId="{C8BF1B31-7A37-4D4F-A7F4-9A80C95A9C68}" dt="2019-12-02T20:12:29.443" v="478"/>
        <pc:sldMkLst>
          <pc:docMk/>
          <pc:sldMk cId="3589525004" sldId="290"/>
        </pc:sldMkLst>
        <pc:spChg chg="del">
          <ac:chgData name="Михаил Попов" userId="1ff28dec684c2c56" providerId="LiveId" clId="{C8BF1B31-7A37-4D4F-A7F4-9A80C95A9C68}" dt="2019-12-02T20:12:07.841" v="476" actId="478"/>
          <ac:spMkLst>
            <pc:docMk/>
            <pc:sldMk cId="3589525004" sldId="290"/>
            <ac:spMk id="2" creationId="{A75113E5-9E96-4BF0-9EA3-AFCEB799D2BE}"/>
          </ac:spMkLst>
        </pc:spChg>
        <pc:spChg chg="del">
          <ac:chgData name="Михаил Попов" userId="1ff28dec684c2c56" providerId="LiveId" clId="{C8BF1B31-7A37-4D4F-A7F4-9A80C95A9C68}" dt="2019-12-02T20:12:08.790" v="477" actId="478"/>
          <ac:spMkLst>
            <pc:docMk/>
            <pc:sldMk cId="3589525004" sldId="290"/>
            <ac:spMk id="3" creationId="{ED3B938D-EB24-4B9E-A861-EDDCF265CA0B}"/>
          </ac:spMkLst>
        </pc:spChg>
        <pc:picChg chg="add">
          <ac:chgData name="Михаил Попов" userId="1ff28dec684c2c56" providerId="LiveId" clId="{C8BF1B31-7A37-4D4F-A7F4-9A80C95A9C68}" dt="2019-12-02T20:12:29.443" v="478"/>
          <ac:picMkLst>
            <pc:docMk/>
            <pc:sldMk cId="3589525004" sldId="290"/>
            <ac:picMk id="4" creationId="{659D3DD1-D764-4FF6-8CA3-BCC4C054A660}"/>
          </ac:picMkLst>
        </pc:picChg>
      </pc:sldChg>
      <pc:sldChg chg="addSp delSp add">
        <pc:chgData name="Михаил Попов" userId="1ff28dec684c2c56" providerId="LiveId" clId="{C8BF1B31-7A37-4D4F-A7F4-9A80C95A9C68}" dt="2019-12-02T20:12:52.070" v="482"/>
        <pc:sldMkLst>
          <pc:docMk/>
          <pc:sldMk cId="3686741166" sldId="291"/>
        </pc:sldMkLst>
        <pc:spChg chg="del">
          <ac:chgData name="Михаил Попов" userId="1ff28dec684c2c56" providerId="LiveId" clId="{C8BF1B31-7A37-4D4F-A7F4-9A80C95A9C68}" dt="2019-12-02T20:12:36.316" v="481" actId="478"/>
          <ac:spMkLst>
            <pc:docMk/>
            <pc:sldMk cId="3686741166" sldId="291"/>
            <ac:spMk id="2" creationId="{B902B27E-DFAE-423A-9DE1-1F93A7C729F4}"/>
          </ac:spMkLst>
        </pc:spChg>
        <pc:spChg chg="del">
          <ac:chgData name="Михаил Попов" userId="1ff28dec684c2c56" providerId="LiveId" clId="{C8BF1B31-7A37-4D4F-A7F4-9A80C95A9C68}" dt="2019-12-02T20:12:35.704" v="480" actId="478"/>
          <ac:spMkLst>
            <pc:docMk/>
            <pc:sldMk cId="3686741166" sldId="291"/>
            <ac:spMk id="3" creationId="{562C846F-6B2B-4154-AB33-69D0F4AC9956}"/>
          </ac:spMkLst>
        </pc:spChg>
        <pc:picChg chg="add">
          <ac:chgData name="Михаил Попов" userId="1ff28dec684c2c56" providerId="LiveId" clId="{C8BF1B31-7A37-4D4F-A7F4-9A80C95A9C68}" dt="2019-12-02T20:12:52.070" v="482"/>
          <ac:picMkLst>
            <pc:docMk/>
            <pc:sldMk cId="3686741166" sldId="291"/>
            <ac:picMk id="4" creationId="{E72FA7E6-7780-492C-8DE5-6CE68519CE72}"/>
          </ac:picMkLst>
        </pc:picChg>
      </pc:sldChg>
      <pc:sldChg chg="addSp delSp modSp add">
        <pc:chgData name="Михаил Попов" userId="1ff28dec684c2c56" providerId="LiveId" clId="{C8BF1B31-7A37-4D4F-A7F4-9A80C95A9C68}" dt="2019-12-02T20:41:17.599" v="488" actId="1076"/>
        <pc:sldMkLst>
          <pc:docMk/>
          <pc:sldMk cId="2252381086" sldId="292"/>
        </pc:sldMkLst>
        <pc:spChg chg="del">
          <ac:chgData name="Михаил Попов" userId="1ff28dec684c2c56" providerId="LiveId" clId="{C8BF1B31-7A37-4D4F-A7F4-9A80C95A9C68}" dt="2019-12-02T20:39:04.303" v="485" actId="478"/>
          <ac:spMkLst>
            <pc:docMk/>
            <pc:sldMk cId="2252381086" sldId="292"/>
            <ac:spMk id="2" creationId="{82791336-1E91-4148-8796-F79F4B75EFCF}"/>
          </ac:spMkLst>
        </pc:spChg>
        <pc:spChg chg="del">
          <ac:chgData name="Михаил Попов" userId="1ff28dec684c2c56" providerId="LiveId" clId="{C8BF1B31-7A37-4D4F-A7F4-9A80C95A9C68}" dt="2019-12-02T20:39:03.315" v="484" actId="478"/>
          <ac:spMkLst>
            <pc:docMk/>
            <pc:sldMk cId="2252381086" sldId="292"/>
            <ac:spMk id="3" creationId="{07A290F2-BF21-42FD-9866-5CC80D31DB7F}"/>
          </ac:spMkLst>
        </pc:spChg>
        <pc:picChg chg="add mod">
          <ac:chgData name="Михаил Попов" userId="1ff28dec684c2c56" providerId="LiveId" clId="{C8BF1B31-7A37-4D4F-A7F4-9A80C95A9C68}" dt="2019-12-02T20:41:17.599" v="488" actId="1076"/>
          <ac:picMkLst>
            <pc:docMk/>
            <pc:sldMk cId="2252381086" sldId="292"/>
            <ac:picMk id="4" creationId="{05479483-F3F1-4EE1-B158-6242B26B6E7F}"/>
          </ac:picMkLst>
        </pc:picChg>
      </pc:sldChg>
      <pc:sldChg chg="addSp delSp add">
        <pc:chgData name="Михаил Попов" userId="1ff28dec684c2c56" providerId="LiveId" clId="{C8BF1B31-7A37-4D4F-A7F4-9A80C95A9C68}" dt="2019-12-02T20:42:16.022" v="492"/>
        <pc:sldMkLst>
          <pc:docMk/>
          <pc:sldMk cId="63492222" sldId="293"/>
        </pc:sldMkLst>
        <pc:spChg chg="del">
          <ac:chgData name="Михаил Попов" userId="1ff28dec684c2c56" providerId="LiveId" clId="{C8BF1B31-7A37-4D4F-A7F4-9A80C95A9C68}" dt="2019-12-02T20:42:14.845" v="491" actId="478"/>
          <ac:spMkLst>
            <pc:docMk/>
            <pc:sldMk cId="63492222" sldId="293"/>
            <ac:spMk id="2" creationId="{F9D063C2-B202-4B42-9395-C9E6A012FF2B}"/>
          </ac:spMkLst>
        </pc:spChg>
        <pc:spChg chg="del">
          <ac:chgData name="Михаил Попов" userId="1ff28dec684c2c56" providerId="LiveId" clId="{C8BF1B31-7A37-4D4F-A7F4-9A80C95A9C68}" dt="2019-12-02T20:42:14.195" v="490" actId="478"/>
          <ac:spMkLst>
            <pc:docMk/>
            <pc:sldMk cId="63492222" sldId="293"/>
            <ac:spMk id="3" creationId="{CB338EEA-C9C2-4E79-BB16-C0FF62C7F7CD}"/>
          </ac:spMkLst>
        </pc:spChg>
        <pc:picChg chg="add">
          <ac:chgData name="Михаил Попов" userId="1ff28dec684c2c56" providerId="LiveId" clId="{C8BF1B31-7A37-4D4F-A7F4-9A80C95A9C68}" dt="2019-12-02T20:42:16.022" v="492"/>
          <ac:picMkLst>
            <pc:docMk/>
            <pc:sldMk cId="63492222" sldId="293"/>
            <ac:picMk id="4" creationId="{09780044-0A51-4040-9B72-0ED016AD655F}"/>
          </ac:picMkLst>
        </pc:picChg>
      </pc:sldChg>
      <pc:sldChg chg="modSp add modAnim">
        <pc:chgData name="Михаил Попов" userId="1ff28dec684c2c56" providerId="LiveId" clId="{C8BF1B31-7A37-4D4F-A7F4-9A80C95A9C68}" dt="2019-12-02T20:49:05.090" v="708"/>
        <pc:sldMkLst>
          <pc:docMk/>
          <pc:sldMk cId="2352584893" sldId="294"/>
        </pc:sldMkLst>
        <pc:spChg chg="mod">
          <ac:chgData name="Михаил Попов" userId="1ff28dec684c2c56" providerId="LiveId" clId="{C8BF1B31-7A37-4D4F-A7F4-9A80C95A9C68}" dt="2019-12-02T20:44:07.773" v="520" actId="20577"/>
          <ac:spMkLst>
            <pc:docMk/>
            <pc:sldMk cId="2352584893" sldId="294"/>
            <ac:spMk id="2" creationId="{322B7E80-341F-4843-BEFD-E9FD3872D2D3}"/>
          </ac:spMkLst>
        </pc:spChg>
        <pc:spChg chg="mod">
          <ac:chgData name="Михаил Попов" userId="1ff28dec684c2c56" providerId="LiveId" clId="{C8BF1B31-7A37-4D4F-A7F4-9A80C95A9C68}" dt="2019-12-02T20:48:47.912" v="707" actId="20577"/>
          <ac:spMkLst>
            <pc:docMk/>
            <pc:sldMk cId="2352584893" sldId="294"/>
            <ac:spMk id="3" creationId="{2E9103B4-10EA-4D3D-86B5-2B5F5A6EDD1F}"/>
          </ac:spMkLst>
        </pc:spChg>
      </pc:sldChg>
      <pc:sldChg chg="modSp add del">
        <pc:chgData name="Михаил Попов" userId="1ff28dec684c2c56" providerId="LiveId" clId="{C8BF1B31-7A37-4D4F-A7F4-9A80C95A9C68}" dt="2019-12-02T20:43:42.126" v="500" actId="2696"/>
        <pc:sldMkLst>
          <pc:docMk/>
          <pc:sldMk cId="3203368778" sldId="294"/>
        </pc:sldMkLst>
        <pc:spChg chg="mod">
          <ac:chgData name="Михаил Попов" userId="1ff28dec684c2c56" providerId="LiveId" clId="{C8BF1B31-7A37-4D4F-A7F4-9A80C95A9C68}" dt="2019-12-02T20:43:39.247" v="499" actId="20577"/>
          <ac:spMkLst>
            <pc:docMk/>
            <pc:sldMk cId="3203368778" sldId="294"/>
            <ac:spMk id="2" creationId="{368CAAD8-36DD-43A8-8D1E-F308F1BF529C}"/>
          </ac:spMkLst>
        </pc:spChg>
      </pc:sldChg>
      <pc:sldChg chg="add del">
        <pc:chgData name="Михаил Попов" userId="1ff28dec684c2c56" providerId="LiveId" clId="{C8BF1B31-7A37-4D4F-A7F4-9A80C95A9C68}" dt="2019-12-02T20:49:51.885" v="710" actId="2696"/>
        <pc:sldMkLst>
          <pc:docMk/>
          <pc:sldMk cId="118866694" sldId="295"/>
        </pc:sldMkLst>
      </pc:sldChg>
      <pc:sldChg chg="modSp add modAnim">
        <pc:chgData name="Михаил Попов" userId="1ff28dec684c2c56" providerId="LiveId" clId="{C8BF1B31-7A37-4D4F-A7F4-9A80C95A9C68}" dt="2019-12-02T20:58:56.723" v="1083" actId="20577"/>
        <pc:sldMkLst>
          <pc:docMk/>
          <pc:sldMk cId="4116728998" sldId="295"/>
        </pc:sldMkLst>
        <pc:spChg chg="mod">
          <ac:chgData name="Михаил Попов" userId="1ff28dec684c2c56" providerId="LiveId" clId="{C8BF1B31-7A37-4D4F-A7F4-9A80C95A9C68}" dt="2019-12-02T20:49:59.723" v="731" actId="20577"/>
          <ac:spMkLst>
            <pc:docMk/>
            <pc:sldMk cId="4116728998" sldId="295"/>
            <ac:spMk id="2" creationId="{322B7E80-341F-4843-BEFD-E9FD3872D2D3}"/>
          </ac:spMkLst>
        </pc:spChg>
        <pc:spChg chg="mod">
          <ac:chgData name="Михаил Попов" userId="1ff28dec684c2c56" providerId="LiveId" clId="{C8BF1B31-7A37-4D4F-A7F4-9A80C95A9C68}" dt="2019-12-02T20:58:56.723" v="1083" actId="20577"/>
          <ac:spMkLst>
            <pc:docMk/>
            <pc:sldMk cId="4116728998" sldId="295"/>
            <ac:spMk id="3" creationId="{2E9103B4-10EA-4D3D-86B5-2B5F5A6EDD1F}"/>
          </ac:spMkLst>
        </pc:spChg>
      </pc:sldChg>
      <pc:sldChg chg="addSp delSp modSp add">
        <pc:chgData name="Михаил Попов" userId="1ff28dec684c2c56" providerId="LiveId" clId="{C8BF1B31-7A37-4D4F-A7F4-9A80C95A9C68}" dt="2019-12-02T21:05:24.992" v="1095"/>
        <pc:sldMkLst>
          <pc:docMk/>
          <pc:sldMk cId="4212083607" sldId="296"/>
        </pc:sldMkLst>
        <pc:spChg chg="del">
          <ac:chgData name="Михаил Попов" userId="1ff28dec684c2c56" providerId="LiveId" clId="{C8BF1B31-7A37-4D4F-A7F4-9A80C95A9C68}" dt="2019-12-02T21:04:31.713" v="1086" actId="478"/>
          <ac:spMkLst>
            <pc:docMk/>
            <pc:sldMk cId="4212083607" sldId="296"/>
            <ac:spMk id="2" creationId="{D6BC0A33-5C79-44A2-8BE8-B875AAD3A996}"/>
          </ac:spMkLst>
        </pc:spChg>
        <pc:spChg chg="del">
          <ac:chgData name="Михаил Попов" userId="1ff28dec684c2c56" providerId="LiveId" clId="{C8BF1B31-7A37-4D4F-A7F4-9A80C95A9C68}" dt="2019-12-02T21:04:30.213" v="1085" actId="478"/>
          <ac:spMkLst>
            <pc:docMk/>
            <pc:sldMk cId="4212083607" sldId="296"/>
            <ac:spMk id="3" creationId="{06B68E0B-6889-4739-83FB-D2C80DD92276}"/>
          </ac:spMkLst>
        </pc:spChg>
        <pc:picChg chg="add mod">
          <ac:chgData name="Михаил Попов" userId="1ff28dec684c2c56" providerId="LiveId" clId="{C8BF1B31-7A37-4D4F-A7F4-9A80C95A9C68}" dt="2019-12-02T21:04:36.749" v="1089" actId="1076"/>
          <ac:picMkLst>
            <pc:docMk/>
            <pc:sldMk cId="4212083607" sldId="296"/>
            <ac:picMk id="4" creationId="{2F7C24FD-7A80-476C-A2C8-42EB98C98914}"/>
          </ac:picMkLst>
        </pc:picChg>
        <pc:picChg chg="add del">
          <ac:chgData name="Михаил Попов" userId="1ff28dec684c2c56" providerId="LiveId" clId="{C8BF1B31-7A37-4D4F-A7F4-9A80C95A9C68}" dt="2019-12-02T21:05:24.992" v="1095"/>
          <ac:picMkLst>
            <pc:docMk/>
            <pc:sldMk cId="4212083607" sldId="296"/>
            <ac:picMk id="5" creationId="{79D9BB1A-54CD-4D93-8699-221CFB46FF76}"/>
          </ac:picMkLst>
        </pc:picChg>
        <pc:picChg chg="add del">
          <ac:chgData name="Михаил Попов" userId="1ff28dec684c2c56" providerId="LiveId" clId="{C8BF1B31-7A37-4D4F-A7F4-9A80C95A9C68}" dt="2019-12-02T21:05:24.603" v="1094"/>
          <ac:picMkLst>
            <pc:docMk/>
            <pc:sldMk cId="4212083607" sldId="296"/>
            <ac:picMk id="6" creationId="{6ABBBC27-8B75-47F8-AB6C-7D3055F577F3}"/>
          </ac:picMkLst>
        </pc:picChg>
      </pc:sldChg>
      <pc:sldChg chg="add del">
        <pc:chgData name="Михаил Попов" userId="1ff28dec684c2c56" providerId="LiveId" clId="{C8BF1B31-7A37-4D4F-A7F4-9A80C95A9C68}" dt="2019-12-02T21:05:33.207" v="1097" actId="2696"/>
        <pc:sldMkLst>
          <pc:docMk/>
          <pc:sldMk cId="249243955" sldId="297"/>
        </pc:sldMkLst>
      </pc:sldChg>
      <pc:sldChg chg="modSp add modAnim">
        <pc:chgData name="Михаил Попов" userId="1ff28dec684c2c56" providerId="LiveId" clId="{C8BF1B31-7A37-4D4F-A7F4-9A80C95A9C68}" dt="2019-12-02T21:08:41.776" v="1264" actId="20577"/>
        <pc:sldMkLst>
          <pc:docMk/>
          <pc:sldMk cId="774595953" sldId="297"/>
        </pc:sldMkLst>
        <pc:spChg chg="mod">
          <ac:chgData name="Михаил Попов" userId="1ff28dec684c2c56" providerId="LiveId" clId="{C8BF1B31-7A37-4D4F-A7F4-9A80C95A9C68}" dt="2019-12-02T21:06:26.249" v="1149" actId="20577"/>
          <ac:spMkLst>
            <pc:docMk/>
            <pc:sldMk cId="774595953" sldId="297"/>
            <ac:spMk id="2" creationId="{322B7E80-341F-4843-BEFD-E9FD3872D2D3}"/>
          </ac:spMkLst>
        </pc:spChg>
        <pc:spChg chg="mod">
          <ac:chgData name="Михаил Попов" userId="1ff28dec684c2c56" providerId="LiveId" clId="{C8BF1B31-7A37-4D4F-A7F4-9A80C95A9C68}" dt="2019-12-02T21:08:41.776" v="1264" actId="20577"/>
          <ac:spMkLst>
            <pc:docMk/>
            <pc:sldMk cId="774595953" sldId="297"/>
            <ac:spMk id="3" creationId="{2E9103B4-10EA-4D3D-86B5-2B5F5A6EDD1F}"/>
          </ac:spMkLst>
        </pc:spChg>
      </pc:sldChg>
      <pc:sldChg chg="addSp delSp modSp add modAnim">
        <pc:chgData name="Михаил Попов" userId="1ff28dec684c2c56" providerId="LiveId" clId="{C8BF1B31-7A37-4D4F-A7F4-9A80C95A9C68}" dt="2019-12-02T21:19:02.624" v="1294" actId="14100"/>
        <pc:sldMkLst>
          <pc:docMk/>
          <pc:sldMk cId="418599923" sldId="298"/>
        </pc:sldMkLst>
        <pc:spChg chg="del">
          <ac:chgData name="Михаил Попов" userId="1ff28dec684c2c56" providerId="LiveId" clId="{C8BF1B31-7A37-4D4F-A7F4-9A80C95A9C68}" dt="2019-12-02T21:09:52.559" v="1268" actId="478"/>
          <ac:spMkLst>
            <pc:docMk/>
            <pc:sldMk cId="418599923" sldId="298"/>
            <ac:spMk id="2" creationId="{54D55F47-37C3-4349-9DAE-F0AE3755F458}"/>
          </ac:spMkLst>
        </pc:spChg>
        <pc:spChg chg="del">
          <ac:chgData name="Михаил Попов" userId="1ff28dec684c2c56" providerId="LiveId" clId="{C8BF1B31-7A37-4D4F-A7F4-9A80C95A9C68}" dt="2019-12-02T21:09:53.221" v="1269" actId="478"/>
          <ac:spMkLst>
            <pc:docMk/>
            <pc:sldMk cId="418599923" sldId="298"/>
            <ac:spMk id="3" creationId="{5EB210E1-EE8B-4BAA-97EA-96D6BB14C8CD}"/>
          </ac:spMkLst>
        </pc:spChg>
        <pc:spChg chg="add mod">
          <ac:chgData name="Михаил Попов" userId="1ff28dec684c2c56" providerId="LiveId" clId="{C8BF1B31-7A37-4D4F-A7F4-9A80C95A9C68}" dt="2019-12-02T21:19:02.624" v="1294" actId="14100"/>
          <ac:spMkLst>
            <pc:docMk/>
            <pc:sldMk cId="418599923" sldId="298"/>
            <ac:spMk id="5" creationId="{59219E27-E34B-4443-8100-DCE388AEAD70}"/>
          </ac:spMkLst>
        </pc:spChg>
        <pc:spChg chg="add mod">
          <ac:chgData name="Михаил Попов" userId="1ff28dec684c2c56" providerId="LiveId" clId="{C8BF1B31-7A37-4D4F-A7F4-9A80C95A9C68}" dt="2019-12-02T21:18:05.470" v="1287" actId="1076"/>
          <ac:spMkLst>
            <pc:docMk/>
            <pc:sldMk cId="418599923" sldId="298"/>
            <ac:spMk id="6" creationId="{1B52CCC3-D249-43CB-BFE4-28D509EC11B6}"/>
          </ac:spMkLst>
        </pc:spChg>
        <pc:picChg chg="add mod">
          <ac:chgData name="Михаил Попов" userId="1ff28dec684c2c56" providerId="LiveId" clId="{C8BF1B31-7A37-4D4F-A7F4-9A80C95A9C68}" dt="2019-12-02T21:18:05.470" v="1287" actId="1076"/>
          <ac:picMkLst>
            <pc:docMk/>
            <pc:sldMk cId="418599923" sldId="298"/>
            <ac:picMk id="4" creationId="{55E74E46-B743-459B-A532-AFF9B5591EB6}"/>
          </ac:picMkLst>
        </pc:picChg>
        <pc:picChg chg="add mod">
          <ac:chgData name="Михаил Попов" userId="1ff28dec684c2c56" providerId="LiveId" clId="{C8BF1B31-7A37-4D4F-A7F4-9A80C95A9C68}" dt="2019-12-02T21:18:50.797" v="1293" actId="1076"/>
          <ac:picMkLst>
            <pc:docMk/>
            <pc:sldMk cId="418599923" sldId="298"/>
            <ac:picMk id="7" creationId="{A7661E68-5D9E-48E9-9F10-AB8D64B91E88}"/>
          </ac:picMkLst>
        </pc:picChg>
      </pc:sldChg>
      <pc:sldChg chg="add del">
        <pc:chgData name="Михаил Попов" userId="1ff28dec684c2c56" providerId="LiveId" clId="{C8BF1B31-7A37-4D4F-A7F4-9A80C95A9C68}" dt="2019-12-02T21:08:49.638" v="1266" actId="2696"/>
        <pc:sldMkLst>
          <pc:docMk/>
          <pc:sldMk cId="3349639604" sldId="298"/>
        </pc:sldMkLst>
      </pc:sldChg>
      <pc:sldChg chg="addSp delSp modSp add">
        <pc:chgData name="Михаил Попов" userId="1ff28dec684c2c56" providerId="LiveId" clId="{C8BF1B31-7A37-4D4F-A7F4-9A80C95A9C68}" dt="2019-12-02T21:25:40.648" v="1302" actId="1076"/>
        <pc:sldMkLst>
          <pc:docMk/>
          <pc:sldMk cId="1436750906" sldId="299"/>
        </pc:sldMkLst>
        <pc:spChg chg="del">
          <ac:chgData name="Михаил Попов" userId="1ff28dec684c2c56" providerId="LiveId" clId="{C8BF1B31-7A37-4D4F-A7F4-9A80C95A9C68}" dt="2019-12-02T21:23:03.840" v="1296" actId="478"/>
          <ac:spMkLst>
            <pc:docMk/>
            <pc:sldMk cId="1436750906" sldId="299"/>
            <ac:spMk id="2" creationId="{7C8220E2-633E-4A33-9F56-2C66CB9EC800}"/>
          </ac:spMkLst>
        </pc:spChg>
        <pc:spChg chg="del">
          <ac:chgData name="Михаил Попов" userId="1ff28dec684c2c56" providerId="LiveId" clId="{C8BF1B31-7A37-4D4F-A7F4-9A80C95A9C68}" dt="2019-12-02T21:23:04.752" v="1297" actId="478"/>
          <ac:spMkLst>
            <pc:docMk/>
            <pc:sldMk cId="1436750906" sldId="299"/>
            <ac:spMk id="3" creationId="{AC950D13-EC2D-4D4B-A0F9-91ECBE9EA51F}"/>
          </ac:spMkLst>
        </pc:spChg>
        <pc:picChg chg="add mod">
          <ac:chgData name="Михаил Попов" userId="1ff28dec684c2c56" providerId="LiveId" clId="{C8BF1B31-7A37-4D4F-A7F4-9A80C95A9C68}" dt="2019-12-02T21:25:40.648" v="1302" actId="1076"/>
          <ac:picMkLst>
            <pc:docMk/>
            <pc:sldMk cId="1436750906" sldId="299"/>
            <ac:picMk id="4" creationId="{D0A58D29-F877-4366-B72B-265091BC6D27}"/>
          </ac:picMkLst>
        </pc:picChg>
      </pc:sldChg>
    </pc:docChg>
  </pc:docChgLst>
  <pc:docChgLst>
    <pc:chgData name="Михаил Попов" userId="1ff28dec684c2c56" providerId="LiveId" clId="{F2995C86-AF21-4BB6-A0AD-0DBCE0666C9E}"/>
    <pc:docChg chg="undo custSel delSld modSld sldOrd">
      <pc:chgData name="Михаил Попов" userId="1ff28dec684c2c56" providerId="LiveId" clId="{F2995C86-AF21-4BB6-A0AD-0DBCE0666C9E}" dt="2021-12-24T14:49:59.923" v="91" actId="47"/>
      <pc:docMkLst>
        <pc:docMk/>
      </pc:docMkLst>
      <pc:sldChg chg="del ord">
        <pc:chgData name="Михаил Попов" userId="1ff28dec684c2c56" providerId="LiveId" clId="{F2995C86-AF21-4BB6-A0AD-0DBCE0666C9E}" dt="2021-12-24T14:49:59.923" v="91" actId="47"/>
        <pc:sldMkLst>
          <pc:docMk/>
          <pc:sldMk cId="3245182817" sldId="283"/>
        </pc:sldMkLst>
      </pc:sldChg>
      <pc:sldChg chg="addSp modSp mod">
        <pc:chgData name="Михаил Попов" userId="1ff28dec684c2c56" providerId="LiveId" clId="{F2995C86-AF21-4BB6-A0AD-0DBCE0666C9E}" dt="2021-12-24T14:31:07.022" v="86" actId="1076"/>
        <pc:sldMkLst>
          <pc:docMk/>
          <pc:sldMk cId="470320408" sldId="287"/>
        </pc:sldMkLst>
        <pc:spChg chg="mod">
          <ac:chgData name="Михаил Попов" userId="1ff28dec684c2c56" providerId="LiveId" clId="{F2995C86-AF21-4BB6-A0AD-0DBCE0666C9E}" dt="2021-12-24T14:31:07.022" v="86" actId="1076"/>
          <ac:spMkLst>
            <pc:docMk/>
            <pc:sldMk cId="470320408" sldId="287"/>
            <ac:spMk id="5" creationId="{3160315C-6285-479E-BB22-01657D6913D6}"/>
          </ac:spMkLst>
        </pc:spChg>
        <pc:spChg chg="add mod">
          <ac:chgData name="Михаил Попов" userId="1ff28dec684c2c56" providerId="LiveId" clId="{F2995C86-AF21-4BB6-A0AD-0DBCE0666C9E}" dt="2021-12-24T14:30:39.938" v="79" actId="20577"/>
          <ac:spMkLst>
            <pc:docMk/>
            <pc:sldMk cId="470320408" sldId="287"/>
            <ac:spMk id="6" creationId="{D25AD4B7-9B53-4A3D-A7AA-90B9EC8EE5AE}"/>
          </ac:spMkLst>
        </pc:spChg>
        <pc:grpChg chg="add mod">
          <ac:chgData name="Михаил Попов" userId="1ff28dec684c2c56" providerId="LiveId" clId="{F2995C86-AF21-4BB6-A0AD-0DBCE0666C9E}" dt="2021-12-24T14:31:07.022" v="86" actId="1076"/>
          <ac:grpSpMkLst>
            <pc:docMk/>
            <pc:sldMk cId="470320408" sldId="287"/>
            <ac:grpSpMk id="2" creationId="{BDEBE8D7-655C-4958-95EC-4474ADDC4B6B}"/>
          </ac:grpSpMkLst>
        </pc:grpChg>
        <pc:picChg chg="mod">
          <ac:chgData name="Михаил Попов" userId="1ff28dec684c2c56" providerId="LiveId" clId="{F2995C86-AF21-4BB6-A0AD-0DBCE0666C9E}" dt="2021-12-24T14:31:07.022" v="86" actId="1076"/>
          <ac:picMkLst>
            <pc:docMk/>
            <pc:sldMk cId="470320408" sldId="287"/>
            <ac:picMk id="2052" creationId="{8ACDD431-696B-4591-A737-AB5FA858D3A2}"/>
          </ac:picMkLst>
        </pc:picChg>
      </pc:sldChg>
      <pc:sldChg chg="addSp modSp mod">
        <pc:chgData name="Михаил Попов" userId="1ff28dec684c2c56" providerId="LiveId" clId="{F2995C86-AF21-4BB6-A0AD-0DBCE0666C9E}" dt="2021-12-24T14:30:31.848" v="62" actId="20577"/>
        <pc:sldMkLst>
          <pc:docMk/>
          <pc:sldMk cId="3344394086" sldId="288"/>
        </pc:sldMkLst>
        <pc:spChg chg="add mod">
          <ac:chgData name="Михаил Попов" userId="1ff28dec684c2c56" providerId="LiveId" clId="{F2995C86-AF21-4BB6-A0AD-0DBCE0666C9E}" dt="2021-12-24T14:30:31.848" v="62" actId="20577"/>
          <ac:spMkLst>
            <pc:docMk/>
            <pc:sldMk cId="3344394086" sldId="288"/>
            <ac:spMk id="5" creationId="{EAE7A26F-940B-4BE8-85FB-C21339E6F29C}"/>
          </ac:spMkLst>
        </pc:spChg>
        <pc:picChg chg="mod">
          <ac:chgData name="Михаил Попов" userId="1ff28dec684c2c56" providerId="LiveId" clId="{F2995C86-AF21-4BB6-A0AD-0DBCE0666C9E}" dt="2021-12-24T14:30:25.687" v="49" actId="1076"/>
          <ac:picMkLst>
            <pc:docMk/>
            <pc:sldMk cId="3344394086" sldId="288"/>
            <ac:picMk id="1026" creationId="{B13B2D5F-E0C2-48C7-8DEE-886500A75391}"/>
          </ac:picMkLst>
        </pc:picChg>
      </pc:sldChg>
      <pc:sldChg chg="ord">
        <pc:chgData name="Михаил Попов" userId="1ff28dec684c2c56" providerId="LiveId" clId="{F2995C86-AF21-4BB6-A0AD-0DBCE0666C9E}" dt="2021-12-24T14:31:14.083" v="88"/>
        <pc:sldMkLst>
          <pc:docMk/>
          <pc:sldMk cId="2888785442" sldId="290"/>
        </pc:sldMkLst>
      </pc:sldChg>
      <pc:sldChg chg="addSp modSp mod">
        <pc:chgData name="Михаил Попов" userId="1ff28dec684c2c56" providerId="LiveId" clId="{F2995C86-AF21-4BB6-A0AD-0DBCE0666C9E}" dt="2021-12-24T14:30:17.287" v="47" actId="20577"/>
        <pc:sldMkLst>
          <pc:docMk/>
          <pc:sldMk cId="2841193010" sldId="292"/>
        </pc:sldMkLst>
        <pc:spChg chg="add mod">
          <ac:chgData name="Михаил Попов" userId="1ff28dec684c2c56" providerId="LiveId" clId="{F2995C86-AF21-4BB6-A0AD-0DBCE0666C9E}" dt="2021-12-24T14:30:17.287" v="47" actId="20577"/>
          <ac:spMkLst>
            <pc:docMk/>
            <pc:sldMk cId="2841193010" sldId="292"/>
            <ac:spMk id="6" creationId="{BEF6D16F-5B01-4C62-A948-29CF0526F07E}"/>
          </ac:spMkLst>
        </pc:spChg>
        <pc:picChg chg="mod">
          <ac:chgData name="Михаил Попов" userId="1ff28dec684c2c56" providerId="LiveId" clId="{F2995C86-AF21-4BB6-A0AD-0DBCE0666C9E}" dt="2021-12-24T14:30:03.383" v="1" actId="1076"/>
          <ac:picMkLst>
            <pc:docMk/>
            <pc:sldMk cId="2841193010" sldId="292"/>
            <ac:picMk id="5" creationId="{00591744-ECC0-49BB-BC79-220F26EC98A2}"/>
          </ac:picMkLst>
        </pc:picChg>
      </pc:sldChg>
    </pc:docChg>
  </pc:docChgLst>
  <pc:docChgLst>
    <pc:chgData name="Михаил Попов" userId="1ff28dec684c2c56" providerId="LiveId" clId="{F2841002-FBB6-4481-8791-03CF477D1E5C}"/>
    <pc:docChg chg="addSld delSld modSld">
      <pc:chgData name="Михаил Попов" userId="1ff28dec684c2c56" providerId="LiveId" clId="{F2841002-FBB6-4481-8791-03CF477D1E5C}" dt="2020-12-22T15:38:39.622" v="58"/>
      <pc:docMkLst>
        <pc:docMk/>
      </pc:docMkLst>
      <pc:sldChg chg="modSp mod">
        <pc:chgData name="Михаил Попов" userId="1ff28dec684c2c56" providerId="LiveId" clId="{F2841002-FBB6-4481-8791-03CF477D1E5C}" dt="2020-12-22T15:37:39.507" v="29" actId="20577"/>
        <pc:sldMkLst>
          <pc:docMk/>
          <pc:sldMk cId="1796929494" sldId="256"/>
        </pc:sldMkLst>
        <pc:spChg chg="mod">
          <ac:chgData name="Михаил Попов" userId="1ff28dec684c2c56" providerId="LiveId" clId="{F2841002-FBB6-4481-8791-03CF477D1E5C}" dt="2020-12-22T15:37:39.507" v="29" actId="20577"/>
          <ac:spMkLst>
            <pc:docMk/>
            <pc:sldMk cId="1796929494" sldId="256"/>
            <ac:spMk id="2" creationId="{FF124712-CE3D-4918-AFA8-7D020B15051E}"/>
          </ac:spMkLst>
        </pc:spChg>
        <pc:spChg chg="mod">
          <ac:chgData name="Михаил Попов" userId="1ff28dec684c2c56" providerId="LiveId" clId="{F2841002-FBB6-4481-8791-03CF477D1E5C}" dt="2020-12-22T15:37:32.788" v="1" actId="20577"/>
          <ac:spMkLst>
            <pc:docMk/>
            <pc:sldMk cId="1796929494" sldId="256"/>
            <ac:spMk id="3" creationId="{428FA8B8-3D63-4875-A518-F84390C28ACE}"/>
          </ac:spMkLst>
        </pc:spChg>
      </pc:sldChg>
      <pc:sldChg chg="modSp">
        <pc:chgData name="Михаил Попов" userId="1ff28dec684c2c56" providerId="LiveId" clId="{F2841002-FBB6-4481-8791-03CF477D1E5C}" dt="2020-12-22T15:37:50.780" v="56" actId="20577"/>
        <pc:sldMkLst>
          <pc:docMk/>
          <pc:sldMk cId="1059343981" sldId="280"/>
        </pc:sldMkLst>
        <pc:spChg chg="mod">
          <ac:chgData name="Михаил Попов" userId="1ff28dec684c2c56" providerId="LiveId" clId="{F2841002-FBB6-4481-8791-03CF477D1E5C}" dt="2020-12-22T15:37:50.780" v="56" actId="20577"/>
          <ac:spMkLst>
            <pc:docMk/>
            <pc:sldMk cId="1059343981" sldId="280"/>
            <ac:spMk id="3" creationId="{2E9103B4-10EA-4D3D-86B5-2B5F5A6EDD1F}"/>
          </ac:spMkLst>
        </pc:spChg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3245182817" sldId="283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3557058283" sldId="284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2888785442" sldId="290"/>
        </pc:sldMkLst>
      </pc:sldChg>
      <pc:sldChg chg="del">
        <pc:chgData name="Михаил Попов" userId="1ff28dec684c2c56" providerId="LiveId" clId="{F2841002-FBB6-4481-8791-03CF477D1E5C}" dt="2020-12-22T15:38:07.309" v="57" actId="47"/>
        <pc:sldMkLst>
          <pc:docMk/>
          <pc:sldMk cId="3982811733" sldId="294"/>
        </pc:sldMkLst>
      </pc:sldChg>
      <pc:sldChg chg="del">
        <pc:chgData name="Михаил Попов" userId="1ff28dec684c2c56" providerId="LiveId" clId="{F2841002-FBB6-4481-8791-03CF477D1E5C}" dt="2020-12-22T15:38:07.309" v="57" actId="47"/>
        <pc:sldMkLst>
          <pc:docMk/>
          <pc:sldMk cId="3113468461" sldId="295"/>
        </pc:sldMkLst>
      </pc:sldChg>
      <pc:sldChg chg="del">
        <pc:chgData name="Михаил Попов" userId="1ff28dec684c2c56" providerId="LiveId" clId="{F2841002-FBB6-4481-8791-03CF477D1E5C}" dt="2020-12-22T15:38:07.309" v="57" actId="47"/>
        <pc:sldMkLst>
          <pc:docMk/>
          <pc:sldMk cId="2859231646" sldId="296"/>
        </pc:sldMkLst>
      </pc:sldChg>
      <pc:sldChg chg="del">
        <pc:chgData name="Михаил Попов" userId="1ff28dec684c2c56" providerId="LiveId" clId="{F2841002-FBB6-4481-8791-03CF477D1E5C}" dt="2020-12-22T15:38:07.309" v="57" actId="47"/>
        <pc:sldMkLst>
          <pc:docMk/>
          <pc:sldMk cId="831537040" sldId="297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2940218765" sldId="313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4166514172" sldId="315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4030673936" sldId="318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76151762" sldId="319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3298564260" sldId="320"/>
        </pc:sldMkLst>
      </pc:sldChg>
      <pc:sldChg chg="add">
        <pc:chgData name="Михаил Попов" userId="1ff28dec684c2c56" providerId="LiveId" clId="{F2841002-FBB6-4481-8791-03CF477D1E5C}" dt="2020-12-22T15:38:39.622" v="58"/>
        <pc:sldMkLst>
          <pc:docMk/>
          <pc:sldMk cId="3089912521" sldId="322"/>
        </pc:sldMkLst>
      </pc:sldChg>
    </pc:docChg>
  </pc:docChgLst>
</pc:chgInfo>
</file>

<file path=ppt/media/image1.jp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F70B7-15D7-4B3C-AD33-0B072693FE02}" type="datetimeFigureOut">
              <a:rPr lang="ru-RU" smtClean="0"/>
              <a:t>24.12.2021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43AAA-B10E-46DB-A32F-3CC26ECC064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225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8DDD8-E4C6-487A-9ACB-8A913DD0C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4C7593-76F8-4558-8D8B-844247642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F2F85F-D88B-4E35-866E-11798C259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3473E-47A3-4338-8C3A-FD54BA917AA0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2F113D-44B5-43F9-9480-8DC0312DC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893719-2589-454F-BFB7-BFDD53EF0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450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127CA-FDDE-48D7-8ECC-2C26E753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7B8C95-16A6-4E07-A068-2DBDBD7D4B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DE4977-3CD8-4624-9EFD-1C84A3839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006-866A-4501-A11A-7E32E639DD3F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EDDB23-D2D4-4FAD-9FBD-495C61811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68C3D9-F02D-4C24-B2D4-6EE974341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07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F967EA-1246-4EE8-8F42-F483AE55CE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14A7166-2408-4AD5-A351-633F0D343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B1D6E5-BD98-48C3-BCC6-8882AAAD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DC30C-D1E1-4AFF-A4BF-1DA1941C8316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2D51EB-F320-4E8C-839B-5EB4DA7D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E1C3B4-B136-48B4-B5A8-46E38671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3931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C70349-1903-4C8A-8FA5-6C5FA723F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450867-645D-4652-AA6B-9A21152BD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4D3D06-CF5C-4200-AF80-02F217D90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D8322-5260-45D7-AA54-6A7A2BE9F9D2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9E41ED-3C68-4ADC-8716-334AC770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CB7008-D74A-4EB9-9405-21FA86909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06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691CF2-17C0-4B75-99C6-0BC34D0A8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9A5B0F-ACCA-4AE8-8596-7588832CB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C4B387-64A0-49F4-8EBC-6E845D2A7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652D8-982B-4169-9C6C-6DC0D28F198A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AFF05C-A676-4794-8CB9-2145F3EC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D37B55-789E-43EE-895B-51E5BE241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593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C2B368-117E-4800-84E3-A1B71F6F0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C6A70D-17E5-4D1F-8451-55D4AEA821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546AF1-C8FF-40AB-9F03-F4AA22EB4B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72CBD31-7704-4091-B1E7-C1F6877C9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B49-F6B1-4158-9499-13D22E549CB2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03B71D-D158-4ACB-8578-968EC7582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DAC1BF-DAD1-497F-ACB8-5252DDA0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782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7F84D0-89B1-47C1-A22C-226DEF90A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D55DC4-AC31-4FC9-8D37-1E6016C4C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CFD9FDD-49B4-4EDF-AA39-0AB8390D5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4603F2D-7B10-4925-9409-535ACC56A7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0C39CEB-4105-4788-9B5E-3DEFB3D784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CDF5856-C880-44F3-A025-B26FF4C33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772-8DC1-4B94-A6CC-17522FC4F6CC}" type="datetime1">
              <a:rPr lang="ru-RU" smtClean="0"/>
              <a:t>24.12.2021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557649D-1FAE-43E8-916A-2E3984A9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D2C8BF5-57B1-47B0-BD11-205D8C15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4720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4F2B6A-357A-436A-A47A-444B3FE5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C95EBB8-56B7-4058-9971-FB449132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38221-352B-49D7-A63D-7040C7101BBC}" type="datetime1">
              <a:rPr lang="ru-RU" smtClean="0"/>
              <a:t>24.12.2021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0B3C4BB-B891-49FA-91F2-6C7B0FC02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E7870A-D04E-48A4-9DCA-E739B4E7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4171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5A0E016-D074-4423-AAEB-E4E3D578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C294-10CC-4289-A5F7-D5086840D6C4}" type="datetime1">
              <a:rPr lang="ru-RU" smtClean="0"/>
              <a:t>24.12.2021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9E66AC6-EF3E-4248-92FB-D0AFFE8BF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C224C02-1224-41C6-9C8A-C26739652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675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1B8DFB-E292-402E-AA8C-B02D68B46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4F81F6-1167-4BC1-871C-26745B73E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17AAB1-A899-4382-9173-C193CF19E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3B9144-9B37-4E22-B247-7135C250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98053-013A-4E4B-9575-0C259079EC79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F90C7E-23F1-4F78-83F8-357AA14D5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F5CC78-1D2D-43CE-B1EB-66A7CF4BB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191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72D611-79F9-4884-87E1-9F00916F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920260F-8A1B-492F-9C6A-FD8B57AC8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8A1E8A2-8AB4-4555-9B7D-30EB0CB8C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1A2CE8-AAD5-4FFB-8B50-929608907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75777-975A-4B33-855D-D2E369F95EE1}" type="datetime1">
              <a:rPr lang="ru-RU" smtClean="0"/>
              <a:t>24.12.2021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4CFCC56-DAAE-4376-BD1B-581C2C5B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AC169E-CA82-4DAE-9CC1-66108ACD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1724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1F1433-F45A-4EB8-96CD-6A1A363F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867573-C209-4C8C-B4BC-877365518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CC31F9-7855-4CA1-AED9-2223009CE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6E408-6D5A-469E-9E62-C7BC7502D974}" type="datetime1">
              <a:rPr lang="ru-RU" smtClean="0"/>
              <a:t>24.12.2021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EB36E5-CD99-4EF2-9A25-073A75BE4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F84CA1-1A56-4301-8A24-E11FDA14A6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7833A-CD84-4C4D-95A2-0C089D2F5B2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227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019749" y="2032840"/>
            <a:ext cx="8152496" cy="1795516"/>
          </a:xfrm>
        </p:spPr>
        <p:txBody>
          <a:bodyPr>
            <a:normAutofit/>
          </a:bodyPr>
          <a:lstStyle/>
          <a:p>
            <a:pPr defTabSz="457200"/>
            <a:r>
              <a:rPr lang="ru-RU" b="1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Архитектуры процессорных систем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2AF395B8-6AC7-4E67-BA04-C8C9C98B5C49}"/>
              </a:ext>
            </a:extLst>
          </p:cNvPr>
          <p:cNvSpPr txBox="1">
            <a:spLocks/>
          </p:cNvSpPr>
          <p:nvPr/>
        </p:nvSpPr>
        <p:spPr>
          <a:xfrm>
            <a:off x="1041618" y="5455320"/>
            <a:ext cx="10108758" cy="9060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2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Цикл из 16 лекций о цифровой схемотехнике, способах построения и архитектуре компьютеров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E391946-BEAC-4108-B06B-837252A1CD04}"/>
              </a:ext>
            </a:extLst>
          </p:cNvPr>
          <p:cNvSpPr txBox="1">
            <a:spLocks/>
          </p:cNvSpPr>
          <p:nvPr/>
        </p:nvSpPr>
        <p:spPr>
          <a:xfrm>
            <a:off x="1282804" y="4521882"/>
            <a:ext cx="9626386" cy="10964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200"/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Лекция 16. Микроконтроллеры и</a:t>
            </a:r>
          </a:p>
          <a:p>
            <a:pPr defTabSz="457200"/>
            <a:r>
              <a:rPr lang="ru-RU" sz="4000" dirty="0">
                <a:solidFill>
                  <a:schemeClr val="bg2">
                    <a:lumMod val="10000"/>
                  </a:schemeClr>
                </a:solidFill>
                <a:latin typeface="HelveticaNeue LT CYR 57 Cond" panose="02000506050000020004" pitchFamily="2" charset="-52"/>
              </a:rPr>
              <a:t>системы общего назначения</a:t>
            </a:r>
          </a:p>
        </p:txBody>
      </p:sp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E785057-CF99-470C-BD80-AABF20C04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33" b="32555"/>
          <a:stretch/>
        </p:blipFill>
        <p:spPr>
          <a:xfrm>
            <a:off x="4666088" y="582339"/>
            <a:ext cx="2859819" cy="105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1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463D21-885C-46B8-84D8-CADC5C68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10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49E34C-948D-43CC-B47A-10FDCDA23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1875663"/>
            <a:ext cx="8572500" cy="3106674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EA34B62-5B2D-4C1F-8EFA-97223FA03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Coffee lake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673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463D21-885C-46B8-84D8-CADC5C68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11</a:t>
            </a:fld>
            <a:endParaRPr lang="ru-R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5C02BA3-27CF-4E1B-9FB1-B9A1597DE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824038"/>
            <a:ext cx="8572500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B4C379C9-47E5-4E58-BC1B-DA81AD9B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Coffee lake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51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463D21-885C-46B8-84D8-CADC5C68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12</a:t>
            </a:fld>
            <a:endParaRPr lang="ru-RU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C4DA3CF-38E5-4AF9-AF31-A9BAC3F2D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838325"/>
            <a:ext cx="95250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2A4FFA2-D0E6-4FD4-AEAA-1E0BF89E3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Coffee lake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56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24B7A0C-D39A-4666-9CE1-6B36F045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13</a:t>
            </a:fld>
            <a:endParaRPr lang="ru-RU" dirty="0"/>
          </a:p>
        </p:txBody>
      </p:sp>
      <p:pic>
        <p:nvPicPr>
          <p:cNvPr id="6146" name="Picture 2" descr="Картинки по запросу северный мост">
            <a:extLst>
              <a:ext uri="{FF2B5EF4-FFF2-40B4-BE49-F238E27FC236}">
                <a16:creationId xmlns:a16="http://schemas.microsoft.com/office/drawing/2014/main" id="{DB6F1FC6-38AB-45FF-A5F6-D7DACBC94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325" y="0"/>
            <a:ext cx="44513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4D33CDD8-1F7A-4A46-ACA5-39052C57E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714" y="572495"/>
            <a:ext cx="2730173" cy="125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764E1FAD-463F-470B-8ECB-F0BBA4DEA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1" y="4164099"/>
            <a:ext cx="1780098" cy="237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514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План лекции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PIC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Системы общего назначения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DF6402-B593-4221-8297-EF32E353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343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7D37034-02F4-447F-80A5-F53F8314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3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A88AEA-97C4-48D9-9383-9FF2010A3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762000"/>
            <a:ext cx="9315450" cy="5334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5C87C62-F17D-4456-BD32-62899586547D}"/>
              </a:ext>
            </a:extLst>
          </p:cNvPr>
          <p:cNvSpPr/>
          <p:nvPr/>
        </p:nvSpPr>
        <p:spPr>
          <a:xfrm>
            <a:off x="1757238" y="1733384"/>
            <a:ext cx="7824084" cy="13914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F3C523C-CA65-4AD7-9BE5-A1DD26B1363F}"/>
              </a:ext>
            </a:extLst>
          </p:cNvPr>
          <p:cNvSpPr/>
          <p:nvPr/>
        </p:nvSpPr>
        <p:spPr>
          <a:xfrm>
            <a:off x="2005054" y="3124863"/>
            <a:ext cx="8260080" cy="13914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D083CA5-AF88-41E9-9BFE-96982DA8619E}"/>
              </a:ext>
            </a:extLst>
          </p:cNvPr>
          <p:cNvSpPr/>
          <p:nvPr/>
        </p:nvSpPr>
        <p:spPr>
          <a:xfrm>
            <a:off x="1438275" y="4516342"/>
            <a:ext cx="5407798" cy="16737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DBE3137-9358-4AD2-B10F-F57D0C6A1B78}"/>
              </a:ext>
            </a:extLst>
          </p:cNvPr>
          <p:cNvSpPr/>
          <p:nvPr/>
        </p:nvSpPr>
        <p:spPr>
          <a:xfrm>
            <a:off x="6846073" y="4516342"/>
            <a:ext cx="3985840" cy="16737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8785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FF534D0-4435-41A5-B0BB-D06831AFA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591744-ECC0-49BB-BC79-220F26EC9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704" y="1769963"/>
            <a:ext cx="5046896" cy="4666618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EF6D16F-5B01-4C62-A948-29CF0526F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Пример подключения микроконтроллера</a:t>
            </a:r>
          </a:p>
        </p:txBody>
      </p:sp>
    </p:spTree>
    <p:extLst>
      <p:ext uri="{BB962C8B-B14F-4D97-AF65-F5344CB8AC3E}">
        <p14:creationId xmlns:p14="http://schemas.microsoft.com/office/powerpoint/2010/main" val="2841193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AD0895-8228-4C9B-BCE3-AAFD6454B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5</a:t>
            </a:fld>
            <a:endParaRPr lang="ru-RU"/>
          </a:p>
        </p:txBody>
      </p:sp>
      <p:pic>
        <p:nvPicPr>
          <p:cNvPr id="1026" name="Picture 2" descr="Картинки по запросу pickit3">
            <a:extLst>
              <a:ext uri="{FF2B5EF4-FFF2-40B4-BE49-F238E27FC236}">
                <a16:creationId xmlns:a16="http://schemas.microsoft.com/office/drawing/2014/main" id="{B13B2D5F-E0C2-48C7-8DEE-886500A75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00" y="1947407"/>
            <a:ext cx="46482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AE7A26F-940B-4BE8-85FB-C21339E6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Программатор</a:t>
            </a:r>
          </a:p>
        </p:txBody>
      </p:sp>
    </p:spTree>
    <p:extLst>
      <p:ext uri="{BB962C8B-B14F-4D97-AF65-F5344CB8AC3E}">
        <p14:creationId xmlns:p14="http://schemas.microsoft.com/office/powerpoint/2010/main" val="3344394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F810AFF-FC6A-4412-A85E-8E0366F91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6</a:t>
            </a:fld>
            <a:endParaRPr lang="ru-RU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BDEBE8D7-655C-4958-95EC-4474ADDC4B6B}"/>
              </a:ext>
            </a:extLst>
          </p:cNvPr>
          <p:cNvGrpSpPr/>
          <p:nvPr/>
        </p:nvGrpSpPr>
        <p:grpSpPr>
          <a:xfrm>
            <a:off x="2420732" y="2194560"/>
            <a:ext cx="7350536" cy="3964312"/>
            <a:chOff x="1062404" y="872528"/>
            <a:chExt cx="10067192" cy="5429467"/>
          </a:xfrm>
        </p:grpSpPr>
        <p:pic>
          <p:nvPicPr>
            <p:cNvPr id="2052" name="Picture 4" descr="Картинки по запросу mplab x">
              <a:extLst>
                <a:ext uri="{FF2B5EF4-FFF2-40B4-BE49-F238E27FC236}">
                  <a16:creationId xmlns:a16="http://schemas.microsoft.com/office/drawing/2014/main" id="{8ACDD431-696B-4591-A737-AB5FA858D3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2404" y="872528"/>
              <a:ext cx="10067192" cy="5429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160315C-6285-479E-BB22-01657D6913D6}"/>
                </a:ext>
              </a:extLst>
            </p:cNvPr>
            <p:cNvSpPr/>
            <p:nvPr/>
          </p:nvSpPr>
          <p:spPr>
            <a:xfrm>
              <a:off x="4994031" y="3692769"/>
              <a:ext cx="2813538" cy="8176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25AD4B7-9B53-4A3D-A7AA-90B9EC8E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Среда разработки</a:t>
            </a:r>
          </a:p>
        </p:txBody>
      </p:sp>
    </p:spTree>
    <p:extLst>
      <p:ext uri="{BB962C8B-B14F-4D97-AF65-F5344CB8AC3E}">
        <p14:creationId xmlns:p14="http://schemas.microsoft.com/office/powerpoint/2010/main" val="470320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x86</a:t>
            </a:r>
            <a:endParaRPr lang="ru-RU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9103B4-10EA-4D3D-86B5-2B5F5A6ED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784" y="1825625"/>
            <a:ext cx="10064015" cy="4351338"/>
          </a:xfrm>
        </p:spPr>
        <p:txBody>
          <a:bodyPr/>
          <a:lstStyle/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8086 (16-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битный, 98 инструкций, 7 режимов адресации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80186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(новые инструкции, КПДП, таймеры, контроллер прерывания)</a:t>
            </a: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80286 (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защищенный режим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виртуальная память)</a:t>
            </a: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80386 (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32-битный, страничная организация, до 4 Гб памяти)</a:t>
            </a: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intel 80486 (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сопроцессор, 150 инструкций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P6 (</a:t>
            </a:r>
            <a:r>
              <a:rPr lang="ru-RU" dirty="0" err="1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суперскалярный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CISC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, </a:t>
            </a:r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RISC</a:t>
            </a:r>
            <a:r>
              <a:rPr lang="ru-RU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-ядро, предсказание условных переходов)</a:t>
            </a:r>
          </a:p>
          <a:p>
            <a:r>
              <a:rPr lang="en-US" dirty="0">
                <a:latin typeface="Cormorant" panose="00000500000000000000" pitchFamily="50" charset="-52"/>
                <a:ea typeface="Menlo" panose="020B0609030804020204" pitchFamily="49" charset="0"/>
                <a:cs typeface="Menlo" panose="020B0609030804020204" pitchFamily="49" charset="0"/>
              </a:rPr>
              <a:t>MMX</a:t>
            </a:r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ru-RU" dirty="0">
              <a:latin typeface="Cormorant" panose="00000500000000000000" pitchFamily="50" charset="-52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0B9D82-7443-4BFC-BD51-A4FBB6ACC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9E7833A-CD84-4C4D-95A2-0C089D2F5B25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0218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2B7E80-341F-4843-BEFD-E9FD3872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Тик-так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BDF6402-B593-4221-8297-EF32E353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8</a:t>
            </a:fld>
            <a:endParaRPr lang="ru-RU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BD5421D-C251-4988-B9E6-F921617FE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75" y="1814720"/>
            <a:ext cx="809625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58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1474403-4BDD-4F62-A4D1-52684616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7833A-CD84-4C4D-95A2-0C089D2F5B25}" type="slidenum">
              <a:rPr lang="ru-RU" smtClean="0"/>
              <a:t>9</a:t>
            </a:fld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774E222-FDDF-4565-8E69-0516D44F8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7725" y="0"/>
            <a:ext cx="54149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91252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125</Words>
  <Application>Microsoft Office PowerPoint</Application>
  <PresentationFormat>Широкоэкранный</PresentationFormat>
  <Paragraphs>34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HelveticaNeue LT CYR 57 Cond</vt:lpstr>
      <vt:lpstr>Menlo</vt:lpstr>
      <vt:lpstr>Calibri Light</vt:lpstr>
      <vt:lpstr>Arial</vt:lpstr>
      <vt:lpstr>Calibri</vt:lpstr>
      <vt:lpstr>Cormorant</vt:lpstr>
      <vt:lpstr>Тема Office</vt:lpstr>
      <vt:lpstr>Архитектуры процессорных систем</vt:lpstr>
      <vt:lpstr>План лекции</vt:lpstr>
      <vt:lpstr>Презентация PowerPoint</vt:lpstr>
      <vt:lpstr>Пример подключения микроконтроллера</vt:lpstr>
      <vt:lpstr>Программатор</vt:lpstr>
      <vt:lpstr>Среда разработки</vt:lpstr>
      <vt:lpstr>x86</vt:lpstr>
      <vt:lpstr>Тик-так</vt:lpstr>
      <vt:lpstr>Презентация PowerPoint</vt:lpstr>
      <vt:lpstr>Coffee lake</vt:lpstr>
      <vt:lpstr>Coffee lake</vt:lpstr>
      <vt:lpstr>Coffee lake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Ввод\Вывод</dc:title>
  <dc:creator>Михаил Попов</dc:creator>
  <cp:lastModifiedBy>Михаил Попов</cp:lastModifiedBy>
  <cp:revision>1</cp:revision>
  <dcterms:created xsi:type="dcterms:W3CDTF">2019-11-25T16:59:23Z</dcterms:created>
  <dcterms:modified xsi:type="dcterms:W3CDTF">2021-12-24T14:50:06Z</dcterms:modified>
</cp:coreProperties>
</file>

<file path=docProps/thumbnail.jpeg>
</file>